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400" r:id="rId2"/>
    <p:sldId id="465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387" r:id="rId14"/>
    <p:sldId id="383" r:id="rId15"/>
    <p:sldId id="388" r:id="rId16"/>
    <p:sldId id="390" r:id="rId17"/>
    <p:sldId id="313" r:id="rId18"/>
    <p:sldId id="396" r:id="rId19"/>
    <p:sldId id="395" r:id="rId20"/>
    <p:sldId id="394" r:id="rId21"/>
    <p:sldId id="300" r:id="rId22"/>
    <p:sldId id="392" r:id="rId23"/>
    <p:sldId id="343" r:id="rId24"/>
    <p:sldId id="329" r:id="rId25"/>
    <p:sldId id="344" r:id="rId26"/>
    <p:sldId id="331" r:id="rId27"/>
    <p:sldId id="349" r:id="rId28"/>
    <p:sldId id="414" r:id="rId29"/>
    <p:sldId id="421" r:id="rId30"/>
    <p:sldId id="420" r:id="rId31"/>
    <p:sldId id="332" r:id="rId32"/>
    <p:sldId id="426" r:id="rId33"/>
    <p:sldId id="333" r:id="rId34"/>
    <p:sldId id="424" r:id="rId35"/>
    <p:sldId id="335" r:id="rId36"/>
    <p:sldId id="325" r:id="rId37"/>
    <p:sldId id="346" r:id="rId38"/>
    <p:sldId id="490" r:id="rId39"/>
    <p:sldId id="489" r:id="rId40"/>
    <p:sldId id="442" r:id="rId41"/>
    <p:sldId id="353" r:id="rId42"/>
    <p:sldId id="356" r:id="rId43"/>
    <p:sldId id="358" r:id="rId44"/>
    <p:sldId id="359" r:id="rId45"/>
    <p:sldId id="360" r:id="rId46"/>
    <p:sldId id="348" r:id="rId47"/>
    <p:sldId id="411" r:id="rId48"/>
    <p:sldId id="463" r:id="rId49"/>
    <p:sldId id="410" r:id="rId50"/>
    <p:sldId id="464" r:id="rId51"/>
    <p:sldId id="412" r:id="rId52"/>
    <p:sldId id="413" r:id="rId53"/>
    <p:sldId id="416" r:id="rId54"/>
    <p:sldId id="417" r:id="rId55"/>
    <p:sldId id="419" r:id="rId56"/>
    <p:sldId id="427" r:id="rId57"/>
    <p:sldId id="429" r:id="rId58"/>
    <p:sldId id="432" r:id="rId59"/>
    <p:sldId id="433" r:id="rId60"/>
    <p:sldId id="436" r:id="rId61"/>
    <p:sldId id="437" r:id="rId62"/>
    <p:sldId id="435" r:id="rId63"/>
    <p:sldId id="372" r:id="rId64"/>
    <p:sldId id="439" r:id="rId65"/>
    <p:sldId id="443" r:id="rId66"/>
    <p:sldId id="444" r:id="rId67"/>
    <p:sldId id="364" r:id="rId68"/>
    <p:sldId id="441" r:id="rId69"/>
    <p:sldId id="440" r:id="rId70"/>
    <p:sldId id="445" r:id="rId71"/>
    <p:sldId id="446" r:id="rId72"/>
    <p:sldId id="447" r:id="rId73"/>
    <p:sldId id="448" r:id="rId74"/>
    <p:sldId id="449" r:id="rId75"/>
    <p:sldId id="451" r:id="rId76"/>
    <p:sldId id="474" r:id="rId77"/>
    <p:sldId id="475" r:id="rId78"/>
    <p:sldId id="480" r:id="rId79"/>
    <p:sldId id="482" r:id="rId80"/>
    <p:sldId id="454" r:id="rId81"/>
    <p:sldId id="455" r:id="rId82"/>
    <p:sldId id="483" r:id="rId83"/>
    <p:sldId id="456" r:id="rId84"/>
    <p:sldId id="462" r:id="rId85"/>
    <p:sldId id="458" r:id="rId86"/>
    <p:sldId id="460" r:id="rId87"/>
    <p:sldId id="469" r:id="rId88"/>
    <p:sldId id="466" r:id="rId89"/>
    <p:sldId id="461" r:id="rId90"/>
    <p:sldId id="470" r:id="rId91"/>
    <p:sldId id="471" r:id="rId92"/>
    <p:sldId id="473" r:id="rId93"/>
    <p:sldId id="476" r:id="rId94"/>
    <p:sldId id="477" r:id="rId95"/>
    <p:sldId id="478" r:id="rId96"/>
    <p:sldId id="479" r:id="rId97"/>
    <p:sldId id="485" r:id="rId98"/>
    <p:sldId id="488" r:id="rId99"/>
    <p:sldId id="484" r:id="rId100"/>
    <p:sldId id="431" r:id="rId101"/>
    <p:sldId id="491" r:id="rId10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275"/>
          </p14:sldIdLst>
        </p14:section>
        <p14:section name="2. 개요" id="{0C9128CE-8DAB-4881-BC50-92D3AE5CF79E}">
          <p14:sldIdLst>
            <p14:sldId id="277"/>
            <p14:sldId id="281"/>
            <p14:sldId id="309"/>
            <p14:sldId id="310"/>
            <p14:sldId id="312"/>
            <p14:sldId id="279"/>
          </p14:sldIdLst>
        </p14:section>
        <p14:section name="3. 입장 방식" id="{33DF5C16-3B33-4DE8-BA06-D91661D1EC5A}">
          <p14:sldIdLst>
            <p14:sldId id="280"/>
            <p14:sldId id="290"/>
            <p14:sldId id="387"/>
            <p14:sldId id="383"/>
            <p14:sldId id="388"/>
            <p14:sldId id="390"/>
            <p14:sldId id="313"/>
            <p14:sldId id="396"/>
            <p14:sldId id="395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343"/>
            <p14:sldId id="329"/>
            <p14:sldId id="344"/>
            <p14:sldId id="331"/>
            <p14:sldId id="349"/>
            <p14:sldId id="414"/>
            <p14:sldId id="421"/>
            <p14:sldId id="420"/>
            <p14:sldId id="332"/>
            <p14:sldId id="426"/>
            <p14:sldId id="333"/>
            <p14:sldId id="424"/>
            <p14:sldId id="335"/>
            <p14:sldId id="325"/>
          </p14:sldIdLst>
        </p14:section>
        <p14:section name="5. 상세 내용" id="{612E7DE1-8E6F-4049-8D81-3A40FF4B7D22}">
          <p14:sldIdLst>
            <p14:sldId id="346"/>
            <p14:sldId id="49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7-1. UI&amp;연출(입장방식)" id="{44A60063-1A4A-494A-A8AE-8CBDAFFF76ED}">
          <p14:sldIdLst>
            <p14:sldId id="372"/>
            <p14:sldId id="439"/>
            <p14:sldId id="443"/>
            <p14:sldId id="444"/>
            <p14:sldId id="364"/>
            <p14:sldId id="441"/>
            <p14:sldId id="440"/>
            <p14:sldId id="445"/>
            <p14:sldId id="446"/>
            <p14:sldId id="447"/>
            <p14:sldId id="448"/>
            <p14:sldId id="449"/>
          </p14:sldIdLst>
        </p14:section>
        <p14:section name="7-2. UI&amp;연출(진행방식)" id="{51B572C2-CE92-4A37-B738-19E1B7BA303E}">
          <p14:sldIdLst>
            <p14:sldId id="451"/>
            <p14:sldId id="474"/>
            <p14:sldId id="475"/>
            <p14:sldId id="480"/>
            <p14:sldId id="482"/>
            <p14:sldId id="454"/>
            <p14:sldId id="455"/>
            <p14:sldId id="483"/>
            <p14:sldId id="456"/>
            <p14:sldId id="462"/>
            <p14:sldId id="458"/>
            <p14:sldId id="460"/>
            <p14:sldId id="469"/>
            <p14:sldId id="466"/>
            <p14:sldId id="461"/>
            <p14:sldId id="470"/>
            <p14:sldId id="471"/>
            <p14:sldId id="473"/>
            <p14:sldId id="476"/>
            <p14:sldId id="477"/>
          </p14:sldIdLst>
        </p14:section>
        <p14:section name="7-3. UI&amp;연출 (보상)" id="{FA4C9527-B2A8-4CB0-B2FF-75440ACDDD60}">
          <p14:sldIdLst>
            <p14:sldId id="478"/>
            <p14:sldId id="479"/>
            <p14:sldId id="485"/>
            <p14:sldId id="488"/>
            <p14:sldId id="484"/>
          </p14:sldIdLst>
        </p14:section>
        <p14:section name="8. 리소스" id="{6F06943B-D1C9-481E-987E-A46A98A2CC03}">
          <p14:sldIdLst>
            <p14:sldId id="431"/>
            <p14:sldId id="4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77" d="100"/>
          <a:sy n="77" d="100"/>
        </p:scale>
        <p:origin x="902" y="8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844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37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47BC1-285E-E9E6-710E-9648E471B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3685EE-1D34-084E-1949-8263D5671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6FD5EE-31BC-E16B-3CC9-699302571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E21CC9-3782-82E2-B29F-AD480B6E6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945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3B3F-06EC-E9C8-ED67-F77FFCEE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70FA75-E782-2661-6D73-C2B2E13CA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E11DF3-FA8E-4F87-8A02-C7BADD52E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CCD97F-6A29-A413-FB08-44D768AB9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43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19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1728B-2ED0-41D2-C1BE-D60239B0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ABC09C6-BA1C-6D04-7018-73B979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B011B6-6FAF-CDD0-32B6-5FF26A0D9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DF639E-88B9-411F-A3F3-7F81D5B237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459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B8E78-63F0-89BD-14B3-C7861280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492D-9D15-0370-DC72-4B8D176F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3B3DD5-62BE-773D-A280-B6AD7D473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89EB8-529F-D611-EF80-1293189A7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8812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3D69E-8A3C-104B-B285-561AB87E1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00D386-5AE1-0CB5-0124-27327758CD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98D160-CDAA-27D8-E569-578F265274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42CB5D-F58E-1CB3-8415-8A682DAA1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504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0894B-A633-EC54-F469-19BC0115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4361CA-A485-14C4-CFE8-94E3D2D06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F0530F-E185-E860-6843-493F543B74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98DB28-51A4-E3FE-45EB-38A5FEA48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982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D7672-CB30-8253-1EE3-DA6696FB0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5FE5CC-AB97-12AE-0591-7005A7333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0CBECC-8BDB-A48C-AF80-989CFEE37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700D6A-5EF6-C0A0-1E6E-AEF2CA7C57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9120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8858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E398-18FF-1B8B-0A72-4080F6BB4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67FDC-A6E7-3EB6-4E7F-C2242E850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CDE26A-829F-1AEE-1A64-29FFF2770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23F797-2972-7CF2-863E-C80B2216E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6975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8D24D-F70A-CB83-CA3C-18238033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8A278B-E0F1-58E0-6E08-BD33F921A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DDA97-D903-C08E-8E03-11AE62A7D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A03C5A-4BED-CEA7-F9A4-2455868BBB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382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6907-FF28-1A8F-50E3-3314AFD6C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A3D815-46AF-C504-C9FD-F55B95FA41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FB97DD-6F41-81FB-CD6E-3BD0D3134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F751DF-203E-0688-C40F-F77B7F516E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2856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14B3E-4ABE-00A8-F8B7-96B3AB785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52428B0-C649-9B4B-653B-A90AD4045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DDB159-A63F-35A0-BFF0-B501DB801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7AF168-3241-BA3E-4CE7-CE300161E8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831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B4277-27F4-EE75-ABE7-0F50BE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D2F1D3-8838-1548-2CA3-D83E87949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3FC471-3172-A84C-7FE1-8D9985831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1C6A56-F88A-7FF1-B548-434A3F8082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022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AC660-66F7-A032-A96E-35CF41790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F701CA-03CB-62F1-9556-DF0E5403A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44364B-418E-6237-4A9C-261CA4E2D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63E37C-C7C1-CB99-0E41-0A2031AD0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4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A2614-845E-6F4D-B958-77AB38FB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4F4CD-2144-D2CE-6A60-9731CF3DB7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853273-E4B9-DB13-0062-6086E6F55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70E304-E57F-3D1F-140C-495C1C50F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817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A2A0-DCD8-9891-CD39-F9FBB011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087E0C-7D9F-E7E0-1995-958EBDBB0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A11D44-3207-8D25-63EE-ED534F1A1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AB0214-C197-0054-EF32-4658E2B0D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91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ED254-1F45-4A7E-5C76-84D8374D5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7D6C8D-9E2D-AA50-FD35-B6DE9879E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7CD739-EDF7-763E-FED2-95AC874BF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1A4A71-F2B0-B984-9313-CBB189AE7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5207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DA9D-CED0-032C-F4E6-33FD41C0E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A289A6-10BA-4109-B395-E36C05DF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B114FD-BA60-9203-45B7-CEB5D8A01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7B9CB-454A-47BB-8A4A-62AD11487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8409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90F62-1BAA-E861-BDD4-4FE08B3B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EF4E-3783-8830-ADA1-AB57264460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A55C3B-018E-E256-735F-7B7AB1B53B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605CC0-BA7C-2DF2-5104-9D4BA2C925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940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7385-CB1A-7C1F-D3C4-078C85681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C57571-A5DB-413B-E66E-66B1FFD68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44CD0-6E93-5735-B776-2E67B204C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F0DC06-33F4-63B6-1989-40ADFB0CD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5305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291EC-42E9-EA1F-409B-9A132D671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4F9FD1-94F8-90B8-0ABF-920C3DCA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2A92DC-318B-1B01-1AD8-189AA7C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8CFBEF-3A1A-7D9E-9E80-E37DEF0B17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4910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D7690-C713-54CC-98EE-1BF983D9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AC013-97F7-494C-7878-C2C8A676A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259C9B-0B9C-1CAF-C99E-AA0396058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67641-7534-FCA3-E824-C4A782B28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08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16F0-F5D3-6F81-2B60-29D58F3C3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74D3264-67D8-2D83-5B64-800DBF4A2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C1FCC3-9A00-948B-356C-1E7D3BDF2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00EFA0-5D06-001A-8AEB-27C2640947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598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46A76-4CE8-A438-6C59-EF40D743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691268-A552-6F79-C9D5-BA9FE9D86C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5734CB-0D09-3127-3850-008B4EC04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C13AF4-234A-ECAE-561E-AE641596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7280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FB5A-6C9E-AC45-EA86-1D43F32A7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DF851-D0C7-70AF-F40F-7DA6F724B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B23D21-D200-9AF4-9060-242D65D71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3FB421-CFF2-5EEE-9877-36B60B4F5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706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CBD53-DB8B-5A61-919C-30098959E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E4CDC6-73A9-0891-4432-3867EA086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8B7ED55-A734-1043-DAE0-20D22D903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5AFB5D-A092-5358-1942-45228A75B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6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B7EED-3B97-0E90-BD47-7C3A8CC12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41A202-4FAB-9053-143A-802AB4359C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1D324B-AD33-F5D0-E058-CE196CFC9D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289BB7-8E72-CEFD-10FC-952C973661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170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F2A4-B6B9-19EA-D73B-8FEB16D9D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CCA7-FCB6-AFB8-0965-F793E3999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3F76A7-685D-3A5B-AD99-0E3A15BC7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F0484-4566-9553-933D-99909F3E49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1619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3C68A-69C1-5509-24BB-71EC449EC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CD3D4C-58FF-924D-4DC5-DBD7E4C58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A91DD61-57DD-DD17-03F6-06D03088A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94415B-0983-A854-8605-4E646654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42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FF92-C289-8ADC-0DF9-951F2A0CD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5D93B7-C56C-5AC1-D983-D1C398FBA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7C234-8951-F4CC-E035-7C26ED23B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DF0C4-04D5-DFCA-55A7-9F450CBFB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935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6FB9A-1F29-36DF-9E21-88604533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507CAF-BBBC-776B-2070-D03AB2C8D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CCB211E-EBD5-75C4-FEE5-C2E359566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61AD5-6B41-2153-B236-9E4D65489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44330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03F69-A729-F05B-91D6-30C877ACA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7452C-F56B-9BFC-824B-53A640D64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04BABA-A0A0-B10D-7EF8-73B8FB15F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EE1D-BAC5-3657-47F2-87CE57C99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827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0297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877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FULL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48164"/>
            <a:ext cx="3955389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실제 작업 할 수 있는 수준으로 상세히 작업된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699" y="5472252"/>
            <a:ext cx="10348888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기존의 거의 모든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관문 별로 나뉘어집니다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595D86-072D-A368-3919-19C57CC4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440" y="1465804"/>
            <a:ext cx="7843520" cy="385219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1CFA1-D4EF-49AC-015B-211F6AC092E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txt_Table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5B24F8B-F9D3-FA55-46CF-BBAA3DA9E16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49EC13E3-83E5-1D31-A399-3B45362EA003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9DEC9A-6516-0027-A9E8-B80E27B394C6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6CBD87D-52AF-1F10-E378-9BE4410212CF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C390383D-D59B-1BAA-49B2-6EA20B334779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B587B6-907B-37EA-6EDF-F3BD8674586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2508B5BB-E045-DBAF-5A40-E918A673218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7DD5E644-EAFC-CA87-2D16-C8BD80C07565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438F6CD-A70C-5DAE-CDBA-EB565C29BD9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2AFDC28-CEFA-E783-0625-FC33BBEFCA04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3CFF7643-1EFA-CF17-2BA1-7AC5F39BB1B5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94706F-286E-EFED-CD64-17DBCD37338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3801084"/>
            <a:ext cx="3727439" cy="213098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379742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380108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F5DC08-3DE0-BCE2-66DE-4ACFB6D977BF}"/>
              </a:ext>
            </a:extLst>
          </p:cNvPr>
          <p:cNvSpPr txBox="1"/>
          <p:nvPr/>
        </p:nvSpPr>
        <p:spPr>
          <a:xfrm>
            <a:off x="4419600" y="1350588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B5B8B-5761-3C8B-5582-49EE26487A9E}"/>
              </a:ext>
            </a:extLst>
          </p:cNvPr>
          <p:cNvSpPr txBox="1"/>
          <p:nvPr/>
        </p:nvSpPr>
        <p:spPr>
          <a:xfrm>
            <a:off x="4419600" y="3675408"/>
            <a:ext cx="765333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C1ECAE9-7BD0-7764-7FBE-F2210AFD2521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269D45F-9531-DC47-5580-CD327889CB17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153EF-91AF-A4D9-090E-3FDE3E48ED42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DC71E13-BBE6-F660-2A65-B1E491662C67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A6A194C-EE0D-A2B5-90CE-5EF0A111BE32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EF61C5-222F-CE08-48BE-825390C34861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E95FAE9-A598-F28B-51F9-97CCC1470654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DD62C916-AC61-E97B-E4DA-0F5B0560E00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A60E9DC-EE08-75A7-8915-F9B87C2E6CA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72C3A-5BEF-51EF-F7CB-AACA6760977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85965-2C43-CD67-5915-2D330BE82C15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B6AD059-3FAD-8898-FC76-E79D36EC1574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399EB-F208-D5DD-C284-7BD94725FC09}"/>
              </a:ext>
            </a:extLst>
          </p:cNvPr>
          <p:cNvSpPr txBox="1"/>
          <p:nvPr/>
        </p:nvSpPr>
        <p:spPr>
          <a:xfrm>
            <a:off x="266698" y="2400918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D9E42-CD9B-0C40-5BA2-2C95C90691F5}"/>
              </a:ext>
            </a:extLst>
          </p:cNvPr>
          <p:cNvSpPr txBox="1"/>
          <p:nvPr/>
        </p:nvSpPr>
        <p:spPr>
          <a:xfrm>
            <a:off x="266698" y="4555247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BBCC4B-220E-854B-B06A-46C8936BC408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42F2D20-0BCB-C881-39F8-6DA4BFD7132C}"/>
              </a:ext>
            </a:extLst>
          </p:cNvPr>
          <p:cNvCxnSpPr>
            <a:cxnSpLocks/>
          </p:cNvCxnSpPr>
          <p:nvPr/>
        </p:nvCxnSpPr>
        <p:spPr>
          <a:xfrm>
            <a:off x="349964" y="235681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AEC2BB9-6B4A-2F22-EC4C-B3ED8536458D}"/>
              </a:ext>
            </a:extLst>
          </p:cNvPr>
          <p:cNvCxnSpPr>
            <a:cxnSpLocks/>
          </p:cNvCxnSpPr>
          <p:nvPr/>
        </p:nvCxnSpPr>
        <p:spPr>
          <a:xfrm>
            <a:off x="349964" y="4444565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700" y="2415945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701" y="2415944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701" y="2419606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0CD419-043B-1D6F-2A35-D66A5A6CF5F5}"/>
              </a:ext>
            </a:extLst>
          </p:cNvPr>
          <p:cNvSpPr txBox="1"/>
          <p:nvPr/>
        </p:nvSpPr>
        <p:spPr>
          <a:xfrm>
            <a:off x="7124699" y="4864917"/>
            <a:ext cx="370586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(67~69 page)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87746D9-6C83-0780-E83A-B289749A3E74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323D09A-E1BC-7D7D-F4FE-3A71B90A4A2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1777E9-8AAD-ABDE-2DF1-06E255D27B0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E9C57CF-C06B-0D5F-8717-7D95D15B9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D8AD782D-D58C-1AA8-A171-4002BBF67A1B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761AAC4-D810-2391-8AEF-120E66121AA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28C057A7-5CE8-F576-A63D-73D29AF6AD08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8EF1BA3-9C9E-FA95-39D5-50487A205CAA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36F8DF52-18E9-C470-10CE-2E9234DF86B0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7216E5-F801-67D1-4CED-D99D0FC9D9E4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171B5E-FDB1-099D-8058-2FB963BD0710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37E7C9-DE16-85C5-DA5B-ABEA199EAF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세트 효과는 조율하지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306154"/>
              </p:ext>
            </p:extLst>
          </p:nvPr>
        </p:nvGraphicFramePr>
        <p:xfrm>
          <a:off x="793538" y="3056423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1633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A1B5B-F8B9-4996-8AA7-3A030FA14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D5C2A7-6480-3C15-3E0D-584380BFB74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FF84D7-189C-57BF-BC8C-01B623AEF63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C1D953-0E8B-332C-A61A-C61BA23AC2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A49E0D-D9F7-8892-C6A7-F341C23D4FC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ED406-6E8D-A4F8-4B79-956B25EA97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921410-4324-E47E-E4DE-E0A95303206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0A73BC-D275-32FF-129A-1CD5E2133B7C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0FCD0D-C3AF-8D16-BD92-4094D4DF7CAC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462ABE-B330-A8FF-1632-F4EB77DDBDAE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39EE295-5E6A-AA2C-D4FD-0EF64AAA8596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0A4D8BD-AB98-A0A1-EA54-70BC8F8F0245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5C12436-7A28-320A-7517-5D2685F8347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81D146F-F4C1-F06E-ADB4-83ADF65BFD3A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969AD55-9D7A-4E08-C6B2-97BB3AB4F12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40CC7CE-BAC5-E96F-B6A8-375DAA569D8E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04BDDC-6305-C825-4D3F-23E2D9393F22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3F2DB6-EF0B-02D2-DE0B-D8DC2CC289E7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2C06E1-1A0E-2ED2-F2D2-C007C28DBE12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C9BA71-AD7C-5392-71D3-C1FB9EE6B399}"/>
              </a:ext>
            </a:extLst>
          </p:cNvPr>
          <p:cNvSpPr txBox="1"/>
          <p:nvPr/>
        </p:nvSpPr>
        <p:spPr>
          <a:xfrm>
            <a:off x="266702" y="1225344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진화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120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깨달음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도약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1C962A2-5ED9-D404-5FBB-8EFA2FEBB73C}"/>
              </a:ext>
            </a:extLst>
          </p:cNvPr>
          <p:cNvCxnSpPr>
            <a:cxnSpLocks/>
          </p:cNvCxnSpPr>
          <p:nvPr/>
        </p:nvCxnSpPr>
        <p:spPr>
          <a:xfrm>
            <a:off x="330302" y="2974904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D2AD08-5708-8586-68F6-7D1E2C54A86A}"/>
              </a:ext>
            </a:extLst>
          </p:cNvPr>
          <p:cNvSpPr txBox="1"/>
          <p:nvPr/>
        </p:nvSpPr>
        <p:spPr>
          <a:xfrm>
            <a:off x="330302" y="3067978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스킬이 사용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511C8B9-7DB9-BDC6-2A5D-177B560788D3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D12F7CF-6F40-7209-C198-51C32535B020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D451C9-EF6C-777E-4BCA-EBC232BF12A8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C841B73-7E11-8C29-040A-A6A30349DFE8}"/>
              </a:ext>
            </a:extLst>
          </p:cNvPr>
          <p:cNvCxnSpPr>
            <a:cxnSpLocks/>
          </p:cNvCxnSpPr>
          <p:nvPr/>
        </p:nvCxnSpPr>
        <p:spPr>
          <a:xfrm>
            <a:off x="330302" y="460367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E31DF8-7ED5-93AE-42C9-0C4B585AAD74}"/>
              </a:ext>
            </a:extLst>
          </p:cNvPr>
          <p:cNvSpPr txBox="1"/>
          <p:nvPr/>
        </p:nvSpPr>
        <p:spPr>
          <a:xfrm>
            <a:off x="330302" y="4702280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or 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미활성으로 판정됩니다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2D0C5-89B1-9A1B-4056-5A342FA3A507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</p:spTree>
    <p:extLst>
      <p:ext uri="{BB962C8B-B14F-4D97-AF65-F5344CB8AC3E}">
        <p14:creationId xmlns:p14="http://schemas.microsoft.com/office/powerpoint/2010/main" val="103892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5B34-96FA-D97D-ABC6-A50E04D92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CABEF8A-F5EA-85ED-B6C8-71A9AC8AE54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60597B-4904-7A5B-2B54-25DB2417CD6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58390-D241-F777-2022-A1E3A73E77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02E485-F3BE-792C-470D-53B62916C61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64BA44-31AB-CB18-7D53-01E0F5B98E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A15618-8936-81A5-23DE-B1DA655BFD4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3492817-3A38-A851-328B-642AB5FFE5E1}"/>
              </a:ext>
            </a:extLst>
          </p:cNvPr>
          <p:cNvCxnSpPr>
            <a:cxnSpLocks/>
          </p:cNvCxnSpPr>
          <p:nvPr/>
        </p:nvCxnSpPr>
        <p:spPr>
          <a:xfrm>
            <a:off x="315707" y="3618939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0CA09D96-1764-4228-B7B4-02A145627D18}"/>
              </a:ext>
            </a:extLst>
          </p:cNvPr>
          <p:cNvSpPr txBox="1"/>
          <p:nvPr/>
        </p:nvSpPr>
        <p:spPr>
          <a:xfrm>
            <a:off x="266699" y="3653837"/>
            <a:ext cx="7597142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 효과는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DB2FBC0B-D529-7136-8925-F67594572D90}"/>
              </a:ext>
            </a:extLst>
          </p:cNvPr>
          <p:cNvCxnSpPr>
            <a:cxnSpLocks/>
          </p:cNvCxnSpPr>
          <p:nvPr/>
        </p:nvCxnSpPr>
        <p:spPr>
          <a:xfrm>
            <a:off x="315707" y="506111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EB77A0-89D2-8F16-BA2F-4A74969F092A}"/>
              </a:ext>
            </a:extLst>
          </p:cNvPr>
          <p:cNvSpPr txBox="1"/>
          <p:nvPr/>
        </p:nvSpPr>
        <p:spPr>
          <a:xfrm>
            <a:off x="266699" y="5115673"/>
            <a:ext cx="7597142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룬을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4981E8-4E5D-A2D7-EF9D-7AED27B797BE}"/>
              </a:ext>
            </a:extLst>
          </p:cNvPr>
          <p:cNvSpPr txBox="1"/>
          <p:nvPr/>
        </p:nvSpPr>
        <p:spPr>
          <a:xfrm>
            <a:off x="7124699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(73~74 page)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E8D881-A075-8B31-22CD-7FE24907EEB9}"/>
              </a:ext>
            </a:extLst>
          </p:cNvPr>
          <p:cNvSpPr/>
          <p:nvPr/>
        </p:nvSpPr>
        <p:spPr>
          <a:xfrm>
            <a:off x="7124700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DF6435-6E2B-308E-AA76-7FB743983CCA}"/>
              </a:ext>
            </a:extLst>
          </p:cNvPr>
          <p:cNvSpPr/>
          <p:nvPr/>
        </p:nvSpPr>
        <p:spPr>
          <a:xfrm>
            <a:off x="7124701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1CDCA-51E9-388B-8F01-ED5D29497E87}"/>
              </a:ext>
            </a:extLst>
          </p:cNvPr>
          <p:cNvSpPr txBox="1"/>
          <p:nvPr/>
        </p:nvSpPr>
        <p:spPr>
          <a:xfrm>
            <a:off x="7124701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DF7549-AC9A-6C9C-B1B5-3F7B58802160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986C941A-1720-127E-CB99-5D92372AF000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9615E-751A-20F0-C8EA-F8EA3C73B488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8D6CAB9-4C3C-6055-BF7A-46053F814FB3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63582884-84AB-EE86-FB62-6B4B5B9A4737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F3B643F-0AA2-843F-1F7D-A11B54B0BE34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8AB297D4-F5A7-45C9-453A-06B6FBFDA31B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96B024-7C2D-BC9A-F8C9-B87548A9C51D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9871943-B0AF-63EA-7442-31E0F6D4A792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0B7ACA-FFB0-4AC3-C124-E8223593A11E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F3B0F0-67CF-5A6A-C91E-29F52DFE2162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8B1985-BB5F-8F58-7683-C79760EDCAF8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9F7660-656A-81EF-3C11-019B459C1DE8}"/>
              </a:ext>
            </a:extLst>
          </p:cNvPr>
          <p:cNvSpPr txBox="1"/>
          <p:nvPr/>
        </p:nvSpPr>
        <p:spPr>
          <a:xfrm>
            <a:off x="266702" y="1225344"/>
            <a:ext cx="68580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 효과 적용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장착한 각인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선택하여 적용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어빌리티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스톤 효과는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 효과는 공격력 감소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고정 되어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036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3296176"/>
            <a:ext cx="1011682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중에서 참여 할 수 있는 그룹이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클래스는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E99D013-E243-21B1-BFF2-D4F7F4A2C57C}"/>
              </a:ext>
            </a:extLst>
          </p:cNvPr>
          <p:cNvSpPr/>
          <p:nvPr/>
        </p:nvSpPr>
        <p:spPr>
          <a:xfrm>
            <a:off x="3287268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FC1305D-568B-2F9F-3CF0-DC9488596AE8}"/>
              </a:ext>
            </a:extLst>
          </p:cNvPr>
          <p:cNvSpPr/>
          <p:nvPr/>
        </p:nvSpPr>
        <p:spPr>
          <a:xfrm>
            <a:off x="3781044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127E9F1-17A4-0CC7-2235-4DEF83715089}"/>
              </a:ext>
            </a:extLst>
          </p:cNvPr>
          <p:cNvSpPr/>
          <p:nvPr/>
        </p:nvSpPr>
        <p:spPr>
          <a:xfrm>
            <a:off x="4274820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6AD0FFF-38B1-6A79-5D2B-EDC96A38A78B}"/>
              </a:ext>
            </a:extLst>
          </p:cNvPr>
          <p:cNvSpPr/>
          <p:nvPr/>
        </p:nvSpPr>
        <p:spPr>
          <a:xfrm>
            <a:off x="3287268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784A007-0FF2-2689-2963-1EBA579881B3}"/>
              </a:ext>
            </a:extLst>
          </p:cNvPr>
          <p:cNvSpPr/>
          <p:nvPr/>
        </p:nvSpPr>
        <p:spPr>
          <a:xfrm>
            <a:off x="3781044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EF776A2-45C3-8F99-E3E4-97E096DA4B1C}"/>
              </a:ext>
            </a:extLst>
          </p:cNvPr>
          <p:cNvSpPr/>
          <p:nvPr/>
        </p:nvSpPr>
        <p:spPr>
          <a:xfrm>
            <a:off x="4274820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3FE8973-3F59-D394-C3AA-BA373201218B}"/>
              </a:ext>
            </a:extLst>
          </p:cNvPr>
          <p:cNvSpPr/>
          <p:nvPr/>
        </p:nvSpPr>
        <p:spPr>
          <a:xfrm>
            <a:off x="4768596" y="191782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37BDDF6-88C0-826D-46A6-6AFC6F25F147}"/>
              </a:ext>
            </a:extLst>
          </p:cNvPr>
          <p:cNvSpPr/>
          <p:nvPr/>
        </p:nvSpPr>
        <p:spPr>
          <a:xfrm>
            <a:off x="4768596" y="254571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5B02169-3A64-1C6A-DBAF-6C81E8C6ECB6}"/>
              </a:ext>
            </a:extLst>
          </p:cNvPr>
          <p:cNvSpPr/>
          <p:nvPr/>
        </p:nvSpPr>
        <p:spPr>
          <a:xfrm>
            <a:off x="5909775" y="2070997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61FADC-F06E-E57C-DD62-76C2BFE72AB4}"/>
              </a:ext>
            </a:extLst>
          </p:cNvPr>
          <p:cNvSpPr/>
          <p:nvPr/>
        </p:nvSpPr>
        <p:spPr>
          <a:xfrm>
            <a:off x="6949705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4F47CC6-76EE-DC89-B254-CE11482643CF}"/>
              </a:ext>
            </a:extLst>
          </p:cNvPr>
          <p:cNvSpPr/>
          <p:nvPr/>
        </p:nvSpPr>
        <p:spPr>
          <a:xfrm>
            <a:off x="6949704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0D41EB6-95D9-308E-E4BE-9671370CD738}"/>
              </a:ext>
            </a:extLst>
          </p:cNvPr>
          <p:cNvSpPr/>
          <p:nvPr/>
        </p:nvSpPr>
        <p:spPr>
          <a:xfrm>
            <a:off x="74246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5E2D1F1-A8F0-6E45-FC45-96738BBB13A8}"/>
              </a:ext>
            </a:extLst>
          </p:cNvPr>
          <p:cNvSpPr/>
          <p:nvPr/>
        </p:nvSpPr>
        <p:spPr>
          <a:xfrm>
            <a:off x="7899557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3220A3F-5214-59C0-EF61-08A6B5C72598}"/>
              </a:ext>
            </a:extLst>
          </p:cNvPr>
          <p:cNvSpPr/>
          <p:nvPr/>
        </p:nvSpPr>
        <p:spPr>
          <a:xfrm>
            <a:off x="8374482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9AC6EED-2594-E8A6-C737-34ABEB41225F}"/>
              </a:ext>
            </a:extLst>
          </p:cNvPr>
          <p:cNvSpPr/>
          <p:nvPr/>
        </p:nvSpPr>
        <p:spPr>
          <a:xfrm>
            <a:off x="9031979" y="192131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E1E4386-D6E6-1A41-462E-2336D654804B}"/>
              </a:ext>
            </a:extLst>
          </p:cNvPr>
          <p:cNvSpPr/>
          <p:nvPr/>
        </p:nvSpPr>
        <p:spPr>
          <a:xfrm>
            <a:off x="9031978" y="1522515"/>
            <a:ext cx="1723481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46D292C-CD1A-32FA-FE9C-1972FBB4CF76}"/>
              </a:ext>
            </a:extLst>
          </p:cNvPr>
          <p:cNvSpPr/>
          <p:nvPr/>
        </p:nvSpPr>
        <p:spPr>
          <a:xfrm>
            <a:off x="9506905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831EA5E-5AFD-9E4F-87A7-41B708AAE792}"/>
              </a:ext>
            </a:extLst>
          </p:cNvPr>
          <p:cNvSpPr/>
          <p:nvPr/>
        </p:nvSpPr>
        <p:spPr>
          <a:xfrm>
            <a:off x="9981831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BA16149-54BE-85E2-47AF-B45C6FFC28DE}"/>
              </a:ext>
            </a:extLst>
          </p:cNvPr>
          <p:cNvSpPr/>
          <p:nvPr/>
        </p:nvSpPr>
        <p:spPr>
          <a:xfrm>
            <a:off x="10456756" y="1926382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FDF41B0-5010-1CE6-8C88-D35245AA9B9A}"/>
              </a:ext>
            </a:extLst>
          </p:cNvPr>
          <p:cNvSpPr/>
          <p:nvPr/>
        </p:nvSpPr>
        <p:spPr>
          <a:xfrm>
            <a:off x="3287268" y="1532171"/>
            <a:ext cx="1780032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82BEA1-DBAA-D7A2-81E9-879C7BF1B8A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4D10150-97EB-CD85-43CF-13D0B652DADE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1D607B-DB77-4161-A8D1-A4FD93F25BBC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5A4074A8-1BAD-EBE6-0BF0-D793515FE702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EB8EB35F-AD77-D4D0-6114-7FDC9FC15FF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EEF0125-8B92-87FA-37DC-CABA0DADA646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508105A-447A-8F11-6882-370855560F2F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D7A3FB1-CA06-44E7-A947-777057FDB488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CEBF2B3-557D-C95A-7EAE-BC56A63AD404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FF19358-410B-B2D5-8E95-0D18A7830207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5781D0-E537-85A2-676F-A6A60B3B76D3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54D6FBD-4059-4A94-46A4-18A106D483A9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C55509-6F98-75F1-08EF-DC5AEA77F9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793645-C434-AF32-508E-6376DB9FC850}"/>
              </a:ext>
            </a:extLst>
          </p:cNvPr>
          <p:cNvSpPr txBox="1"/>
          <p:nvPr/>
        </p:nvSpPr>
        <p:spPr>
          <a:xfrm>
            <a:off x="266698" y="1225344"/>
            <a:ext cx="10116821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배정되지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F575FE-DD1F-6880-F249-482BEDFE0B85}"/>
              </a:ext>
            </a:extLst>
          </p:cNvPr>
          <p:cNvSpPr txBox="1"/>
          <p:nvPr/>
        </p:nvSpPr>
        <p:spPr>
          <a:xfrm>
            <a:off x="266698" y="2628429"/>
            <a:ext cx="10116821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위의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51FFB19-FC48-478A-A0CE-B0706B1D8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25292"/>
              </p:ext>
            </p:extLst>
          </p:nvPr>
        </p:nvGraphicFramePr>
        <p:xfrm>
          <a:off x="828038" y="3559238"/>
          <a:ext cx="6477329" cy="172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3622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362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708973-646C-C464-A014-BDAEA2CC1B79}"/>
              </a:ext>
            </a:extLst>
          </p:cNvPr>
          <p:cNvSpPr txBox="1"/>
          <p:nvPr/>
        </p:nvSpPr>
        <p:spPr>
          <a:xfrm>
            <a:off x="1167766" y="6012573"/>
            <a:ext cx="6972299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9DA9D6-AED6-7207-52F9-5C9741406925}"/>
              </a:ext>
            </a:extLst>
          </p:cNvPr>
          <p:cNvCxnSpPr>
            <a:cxnSpLocks/>
          </p:cNvCxnSpPr>
          <p:nvPr/>
        </p:nvCxnSpPr>
        <p:spPr>
          <a:xfrm>
            <a:off x="330300" y="2581969"/>
            <a:ext cx="8705544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73CDE3-665E-23E1-245A-2A9973793513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03382332-60D3-AAC0-4D4B-D461FFAD2B2D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01BF6-C6E6-7E6D-9F86-119F3DC545C1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87AA0-F9E9-9014-5E9C-155D2E32ADDD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38C662D-993E-8F1C-124D-0071D84A14C4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539A6BF-DDDE-FA7C-AD2E-1BEB02821E70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202EB35-7CE7-438C-BA53-3548AC9440C1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C07F0B-CD46-ACDE-C270-1BDF3110BF52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6F84E2F-861A-B26A-B77C-CFE7E4E094FC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FC4AD7-79AF-CB18-272D-A688A11875D0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51858A-9753-1BAA-2892-D0D61C2026F6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938C5E-C1E3-9B91-520C-487C5C8471F6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E87E7-0EFE-DD67-3429-B3CA9788BDA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2579689" y="241251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2579686" y="267022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1132904" y="2870275"/>
            <a:ext cx="1446783" cy="2170161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2579694" y="3575527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2579691" y="38332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2579688" y="170239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3445892" y="2102501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3445892" y="3317817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2001145" y="37804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2001145" y="263675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3531236" y="332779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3531236" y="444748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3445888" y="4480831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6791324" y="4323026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6791324" y="266901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6791324" y="3496386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2579685" y="47908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2579682" y="50485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3531227" y="566280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3445879" y="5696147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66699" y="504043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1132904" y="4028179"/>
            <a:ext cx="1446791" cy="1012258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1999107" y="524049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2579675" y="600615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6791329" y="6006158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4312083" y="6206211"/>
            <a:ext cx="2479246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52B41-0374-144A-0282-63256306AC63}"/>
              </a:ext>
            </a:extLst>
          </p:cNvPr>
          <p:cNvSpPr/>
          <p:nvPr/>
        </p:nvSpPr>
        <p:spPr>
          <a:xfrm>
            <a:off x="266699" y="1350502"/>
            <a:ext cx="633316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6791329" y="1341700"/>
            <a:ext cx="4492132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AEE2C4A-8C2E-915E-8FD1-9D1CD9E56430}"/>
              </a:ext>
            </a:extLst>
          </p:cNvPr>
          <p:cNvSpPr/>
          <p:nvPr/>
        </p:nvSpPr>
        <p:spPr>
          <a:xfrm>
            <a:off x="6791329" y="2102500"/>
            <a:ext cx="4492132" cy="3137989"/>
          </a:xfrm>
          <a:prstGeom prst="roundRect">
            <a:avLst>
              <a:gd name="adj" fmla="val 5304"/>
            </a:avLst>
          </a:prstGeom>
          <a:noFill/>
          <a:ln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각주</a:t>
            </a: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CD3204-D920-F411-2A80-12AF3F1BE0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EEAFFE3-2B1D-FF95-91AE-ACAA65C00DA3}"/>
              </a:ext>
            </a:extLst>
          </p:cNvPr>
          <p:cNvSpPr/>
          <p:nvPr/>
        </p:nvSpPr>
        <p:spPr>
          <a:xfrm>
            <a:off x="3023385" y="135150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4D8F019-A60B-5A44-CFA4-3627D98CBD48}"/>
              </a:ext>
            </a:extLst>
          </p:cNvPr>
          <p:cNvCxnSpPr>
            <a:cxnSpLocks/>
            <a:stCxn id="35" idx="2"/>
            <a:endCxn id="89" idx="0"/>
          </p:cNvCxnSpPr>
          <p:nvPr/>
        </p:nvCxnSpPr>
        <p:spPr>
          <a:xfrm>
            <a:off x="3889589" y="1751608"/>
            <a:ext cx="0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다이아몬드 83">
            <a:extLst>
              <a:ext uri="{FF2B5EF4-FFF2-40B4-BE49-F238E27FC236}">
                <a16:creationId xmlns:a16="http://schemas.microsoft.com/office/drawing/2014/main" id="{3BBB6399-E88C-AF1F-A792-0521BC52565A}"/>
              </a:ext>
            </a:extLst>
          </p:cNvPr>
          <p:cNvSpPr/>
          <p:nvPr/>
        </p:nvSpPr>
        <p:spPr>
          <a:xfrm>
            <a:off x="3023388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E9D5377-993E-61E7-AEC7-E8B314227D86}"/>
              </a:ext>
            </a:extLst>
          </p:cNvPr>
          <p:cNvSpPr/>
          <p:nvPr/>
        </p:nvSpPr>
        <p:spPr>
          <a:xfrm>
            <a:off x="3023385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25391705-C52A-82C3-353A-06C63C2CC70D}"/>
              </a:ext>
            </a:extLst>
          </p:cNvPr>
          <p:cNvCxnSpPr>
            <a:cxnSpLocks/>
            <a:stCxn id="84" idx="3"/>
            <a:endCxn id="104" idx="1"/>
          </p:cNvCxnSpPr>
          <p:nvPr/>
        </p:nvCxnSpPr>
        <p:spPr>
          <a:xfrm>
            <a:off x="4755793" y="2996487"/>
            <a:ext cx="446629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AD25CE57-78B4-2F69-AEB2-F2D578C73C3A}"/>
              </a:ext>
            </a:extLst>
          </p:cNvPr>
          <p:cNvSpPr/>
          <p:nvPr/>
        </p:nvSpPr>
        <p:spPr>
          <a:xfrm>
            <a:off x="2576753" y="277225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1696BE7B-4813-3701-544B-E5C923A0A30E}"/>
              </a:ext>
            </a:extLst>
          </p:cNvPr>
          <p:cNvSpPr/>
          <p:nvPr/>
        </p:nvSpPr>
        <p:spPr>
          <a:xfrm>
            <a:off x="4632442" y="276870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5EC8B9A-50D6-A999-620B-707E467B6D0C}"/>
              </a:ext>
            </a:extLst>
          </p:cNvPr>
          <p:cNvSpPr/>
          <p:nvPr/>
        </p:nvSpPr>
        <p:spPr>
          <a:xfrm>
            <a:off x="3023385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44D49B0-D8C4-81F8-44CA-B7F9A4DB7724}"/>
              </a:ext>
            </a:extLst>
          </p:cNvPr>
          <p:cNvCxnSpPr>
            <a:cxnSpLocks/>
            <a:stCxn id="89" idx="2"/>
            <a:endCxn id="84" idx="0"/>
          </p:cNvCxnSpPr>
          <p:nvPr/>
        </p:nvCxnSpPr>
        <p:spPr>
          <a:xfrm>
            <a:off x="3889589" y="2347774"/>
            <a:ext cx="2" cy="19606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BB459156-F3CB-9FC9-4D46-CB659C1B22CB}"/>
              </a:ext>
            </a:extLst>
          </p:cNvPr>
          <p:cNvSpPr/>
          <p:nvPr/>
        </p:nvSpPr>
        <p:spPr>
          <a:xfrm>
            <a:off x="844344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플레이어를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0E5D7F4-C8FE-CEDC-FA76-DB68531027D0}"/>
              </a:ext>
            </a:extLst>
          </p:cNvPr>
          <p:cNvCxnSpPr>
            <a:cxnSpLocks/>
            <a:stCxn id="84" idx="1"/>
            <a:endCxn id="95" idx="3"/>
          </p:cNvCxnSpPr>
          <p:nvPr/>
        </p:nvCxnSpPr>
        <p:spPr>
          <a:xfrm flipH="1">
            <a:off x="2576752" y="2996487"/>
            <a:ext cx="446636" cy="511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>
            <a:extLst>
              <a:ext uri="{FF2B5EF4-FFF2-40B4-BE49-F238E27FC236}">
                <a16:creationId xmlns:a16="http://schemas.microsoft.com/office/drawing/2014/main" id="{26A4EB6A-703C-8C57-FD6B-574E002274F4}"/>
              </a:ext>
            </a:extLst>
          </p:cNvPr>
          <p:cNvSpPr/>
          <p:nvPr/>
        </p:nvSpPr>
        <p:spPr>
          <a:xfrm>
            <a:off x="5202425" y="254383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49E14A30-4EE2-2ADC-ED08-D23ED4CF8F53}"/>
              </a:ext>
            </a:extLst>
          </p:cNvPr>
          <p:cNvSpPr/>
          <p:nvPr/>
        </p:nvSpPr>
        <p:spPr>
          <a:xfrm>
            <a:off x="5202422" y="280154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7BFDC1DE-30D6-B6A2-39D6-79A5E555A518}"/>
              </a:ext>
            </a:extLst>
          </p:cNvPr>
          <p:cNvCxnSpPr>
            <a:cxnSpLocks/>
            <a:stCxn id="104" idx="3"/>
            <a:endCxn id="112" idx="1"/>
          </p:cNvCxnSpPr>
          <p:nvPr/>
        </p:nvCxnSpPr>
        <p:spPr>
          <a:xfrm>
            <a:off x="6934830" y="3001598"/>
            <a:ext cx="446629" cy="48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9D342B9-1876-ECA5-F161-3768D4BAD308}"/>
              </a:ext>
            </a:extLst>
          </p:cNvPr>
          <p:cNvSpPr/>
          <p:nvPr/>
        </p:nvSpPr>
        <p:spPr>
          <a:xfrm>
            <a:off x="7381459" y="28064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클래스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 후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E5DC8AAF-CAF8-B873-CE74-5004BFA999C1}"/>
              </a:ext>
            </a:extLst>
          </p:cNvPr>
          <p:cNvSpPr/>
          <p:nvPr/>
        </p:nvSpPr>
        <p:spPr>
          <a:xfrm>
            <a:off x="6810386" y="276627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207C023-D075-C0CA-A780-D06E622BE266}"/>
              </a:ext>
            </a:extLst>
          </p:cNvPr>
          <p:cNvCxnSpPr>
            <a:cxnSpLocks/>
            <a:stCxn id="112" idx="3"/>
            <a:endCxn id="120" idx="1"/>
          </p:cNvCxnSpPr>
          <p:nvPr/>
        </p:nvCxnSpPr>
        <p:spPr>
          <a:xfrm flipV="1">
            <a:off x="9113867" y="3004030"/>
            <a:ext cx="446629" cy="24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BA2CFF3-FB3F-2411-5BB1-C56355F5C79A}"/>
              </a:ext>
            </a:extLst>
          </p:cNvPr>
          <p:cNvSpPr/>
          <p:nvPr/>
        </p:nvSpPr>
        <p:spPr>
          <a:xfrm>
            <a:off x="9560496" y="28039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플레이어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22AFD6C7-A4A4-0AA2-EB1A-1F3E6B518A45}"/>
              </a:ext>
            </a:extLst>
          </p:cNvPr>
          <p:cNvSpPr/>
          <p:nvPr/>
        </p:nvSpPr>
        <p:spPr>
          <a:xfrm>
            <a:off x="844344" y="194766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ECC32384-A9FC-B60E-78FB-D9E76B6FE9EE}"/>
              </a:ext>
            </a:extLst>
          </p:cNvPr>
          <p:cNvCxnSpPr>
            <a:cxnSpLocks/>
            <a:stCxn id="95" idx="0"/>
            <a:endCxn id="129" idx="2"/>
          </p:cNvCxnSpPr>
          <p:nvPr/>
        </p:nvCxnSpPr>
        <p:spPr>
          <a:xfrm flipV="1">
            <a:off x="1710548" y="2347774"/>
            <a:ext cx="0" cy="45377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8D435E97-3F16-41F8-BEA0-FEC4134C0244}"/>
              </a:ext>
            </a:extLst>
          </p:cNvPr>
          <p:cNvCxnSpPr>
            <a:cxnSpLocks/>
            <a:stCxn id="129" idx="0"/>
            <a:endCxn id="35" idx="1"/>
          </p:cNvCxnSpPr>
          <p:nvPr/>
        </p:nvCxnSpPr>
        <p:spPr>
          <a:xfrm rot="5400000" flipH="1" flipV="1">
            <a:off x="2168910" y="1093195"/>
            <a:ext cx="396113" cy="1312837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E09DAA71-8383-4E73-6FC0-38DCADC3BB00}"/>
              </a:ext>
            </a:extLst>
          </p:cNvPr>
          <p:cNvSpPr/>
          <p:nvPr/>
        </p:nvSpPr>
        <p:spPr>
          <a:xfrm>
            <a:off x="5202422" y="364408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9A4D36C1-4AC1-731A-6D94-FB1C53FE1E8E}"/>
              </a:ext>
            </a:extLst>
          </p:cNvPr>
          <p:cNvCxnSpPr>
            <a:cxnSpLocks/>
            <a:stCxn id="103" idx="2"/>
            <a:endCxn id="157" idx="0"/>
          </p:cNvCxnSpPr>
          <p:nvPr/>
        </p:nvCxnSpPr>
        <p:spPr>
          <a:xfrm flipH="1">
            <a:off x="6068626" y="3449139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6BD5910B-41F7-9862-D02B-324E09F64413}"/>
              </a:ext>
            </a:extLst>
          </p:cNvPr>
          <p:cNvCxnSpPr>
            <a:cxnSpLocks/>
            <a:stCxn id="157" idx="2"/>
            <a:endCxn id="217" idx="0"/>
          </p:cNvCxnSpPr>
          <p:nvPr/>
        </p:nvCxnSpPr>
        <p:spPr>
          <a:xfrm>
            <a:off x="6068626" y="4044186"/>
            <a:ext cx="2" cy="19494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43C6C27-7331-D44B-D7CC-F1DA531A2982}"/>
              </a:ext>
            </a:extLst>
          </p:cNvPr>
          <p:cNvSpPr/>
          <p:nvPr/>
        </p:nvSpPr>
        <p:spPr>
          <a:xfrm>
            <a:off x="5901926" y="3388723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7" name="다이아몬드 216">
            <a:extLst>
              <a:ext uri="{FF2B5EF4-FFF2-40B4-BE49-F238E27FC236}">
                <a16:creationId xmlns:a16="http://schemas.microsoft.com/office/drawing/2014/main" id="{542AB255-DBC3-5602-2EC5-5B22016B6229}"/>
              </a:ext>
            </a:extLst>
          </p:cNvPr>
          <p:cNvSpPr/>
          <p:nvPr/>
        </p:nvSpPr>
        <p:spPr>
          <a:xfrm>
            <a:off x="5202425" y="4239128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8DA694B5-935B-3286-ED16-A33F51F65A76}"/>
              </a:ext>
            </a:extLst>
          </p:cNvPr>
          <p:cNvSpPr/>
          <p:nvPr/>
        </p:nvSpPr>
        <p:spPr>
          <a:xfrm>
            <a:off x="4769984" y="446623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FAE6DDD-B728-5AC2-9C0F-129DA747929A}"/>
              </a:ext>
            </a:extLst>
          </p:cNvPr>
          <p:cNvCxnSpPr>
            <a:cxnSpLocks/>
            <a:stCxn id="265" idx="0"/>
            <a:endCxn id="157" idx="1"/>
          </p:cNvCxnSpPr>
          <p:nvPr/>
        </p:nvCxnSpPr>
        <p:spPr>
          <a:xfrm rot="5400000" flipH="1" flipV="1">
            <a:off x="4215114" y="3504419"/>
            <a:ext cx="647593" cy="132702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503E4D7A-7EC3-B4FF-32F6-27732B3C4AC7}"/>
              </a:ext>
            </a:extLst>
          </p:cNvPr>
          <p:cNvSpPr/>
          <p:nvPr/>
        </p:nvSpPr>
        <p:spPr>
          <a:xfrm>
            <a:off x="6813564" y="446163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2" name="사각형: 둥근 모서리 221">
            <a:extLst>
              <a:ext uri="{FF2B5EF4-FFF2-40B4-BE49-F238E27FC236}">
                <a16:creationId xmlns:a16="http://schemas.microsoft.com/office/drawing/2014/main" id="{B97CC7B9-E02D-2067-8A2A-51978358ABE3}"/>
              </a:ext>
            </a:extLst>
          </p:cNvPr>
          <p:cNvSpPr/>
          <p:nvPr/>
        </p:nvSpPr>
        <p:spPr>
          <a:xfrm>
            <a:off x="7367268" y="449934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23" name="직선 화살표 연결선 222">
            <a:extLst>
              <a:ext uri="{FF2B5EF4-FFF2-40B4-BE49-F238E27FC236}">
                <a16:creationId xmlns:a16="http://schemas.microsoft.com/office/drawing/2014/main" id="{F7885E18-DC2F-9BED-B3DE-A4577EFE8577}"/>
              </a:ext>
            </a:extLst>
          </p:cNvPr>
          <p:cNvCxnSpPr>
            <a:cxnSpLocks/>
            <a:endCxn id="222" idx="1"/>
          </p:cNvCxnSpPr>
          <p:nvPr/>
        </p:nvCxnSpPr>
        <p:spPr>
          <a:xfrm>
            <a:off x="6934830" y="4696891"/>
            <a:ext cx="432438" cy="25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978F930A-79BF-74BB-3534-8AFFD8577FC0}"/>
              </a:ext>
            </a:extLst>
          </p:cNvPr>
          <p:cNvCxnSpPr>
            <a:cxnSpLocks/>
            <a:stCxn id="222" idx="3"/>
            <a:endCxn id="230" idx="1"/>
          </p:cNvCxnSpPr>
          <p:nvPr/>
        </p:nvCxnSpPr>
        <p:spPr>
          <a:xfrm flipV="1">
            <a:off x="9099676" y="4698612"/>
            <a:ext cx="460820" cy="78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B8B20A49-334F-B7CA-2481-737B5E5EE654}"/>
              </a:ext>
            </a:extLst>
          </p:cNvPr>
          <p:cNvSpPr/>
          <p:nvPr/>
        </p:nvSpPr>
        <p:spPr>
          <a:xfrm>
            <a:off x="9560496" y="504487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 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6" name="사각형: 둥근 모서리 225">
            <a:extLst>
              <a:ext uri="{FF2B5EF4-FFF2-40B4-BE49-F238E27FC236}">
                <a16:creationId xmlns:a16="http://schemas.microsoft.com/office/drawing/2014/main" id="{BBDBC9FC-2997-A5A8-D07E-903D05FE5651}"/>
              </a:ext>
            </a:extLst>
          </p:cNvPr>
          <p:cNvSpPr/>
          <p:nvPr/>
        </p:nvSpPr>
        <p:spPr>
          <a:xfrm>
            <a:off x="9560496" y="55911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서포터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227" name="사각형: 둥근 모서리 226">
            <a:extLst>
              <a:ext uri="{FF2B5EF4-FFF2-40B4-BE49-F238E27FC236}">
                <a16:creationId xmlns:a16="http://schemas.microsoft.com/office/drawing/2014/main" id="{3C97561F-89A4-897C-439C-94CA12957E5C}"/>
              </a:ext>
            </a:extLst>
          </p:cNvPr>
          <p:cNvSpPr/>
          <p:nvPr/>
        </p:nvSpPr>
        <p:spPr>
          <a:xfrm>
            <a:off x="9560496" y="6137504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배정된 파티로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228" name="직선 화살표 연결선 227">
            <a:extLst>
              <a:ext uri="{FF2B5EF4-FFF2-40B4-BE49-F238E27FC236}">
                <a16:creationId xmlns:a16="http://schemas.microsoft.com/office/drawing/2014/main" id="{4B10D462-7021-B0F3-5F43-07A6B5E2F0DB}"/>
              </a:ext>
            </a:extLst>
          </p:cNvPr>
          <p:cNvCxnSpPr>
            <a:cxnSpLocks/>
            <a:stCxn id="225" idx="2"/>
            <a:endCxn id="226" idx="0"/>
          </p:cNvCxnSpPr>
          <p:nvPr/>
        </p:nvCxnSpPr>
        <p:spPr>
          <a:xfrm>
            <a:off x="10426700" y="5444979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>
            <a:extLst>
              <a:ext uri="{FF2B5EF4-FFF2-40B4-BE49-F238E27FC236}">
                <a16:creationId xmlns:a16="http://schemas.microsoft.com/office/drawing/2014/main" id="{88F238EA-640C-DECB-9AF5-710AF6CB938B}"/>
              </a:ext>
            </a:extLst>
          </p:cNvPr>
          <p:cNvCxnSpPr>
            <a:cxnSpLocks/>
            <a:stCxn id="226" idx="2"/>
            <a:endCxn id="227" idx="0"/>
          </p:cNvCxnSpPr>
          <p:nvPr/>
        </p:nvCxnSpPr>
        <p:spPr>
          <a:xfrm>
            <a:off x="10426700" y="599129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86E02FBE-7765-A8C1-1E85-2111E42BC390}"/>
              </a:ext>
            </a:extLst>
          </p:cNvPr>
          <p:cNvSpPr/>
          <p:nvPr/>
        </p:nvSpPr>
        <p:spPr>
          <a:xfrm>
            <a:off x="9560496" y="44985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모든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10C6ADE7-8026-1CCF-8BE1-89121A0BB076}"/>
              </a:ext>
            </a:extLst>
          </p:cNvPr>
          <p:cNvCxnSpPr>
            <a:cxnSpLocks/>
            <a:stCxn id="230" idx="2"/>
            <a:endCxn id="225" idx="0"/>
          </p:cNvCxnSpPr>
          <p:nvPr/>
        </p:nvCxnSpPr>
        <p:spPr>
          <a:xfrm>
            <a:off x="10426700" y="4898664"/>
            <a:ext cx="0" cy="1462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E18900B8-4A1E-5790-4BEB-7B0861406DEA}"/>
              </a:ext>
            </a:extLst>
          </p:cNvPr>
          <p:cNvSpPr/>
          <p:nvPr/>
        </p:nvSpPr>
        <p:spPr>
          <a:xfrm>
            <a:off x="3009194" y="449172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cxnSp>
        <p:nvCxnSpPr>
          <p:cNvPr id="268" name="직선 화살표 연결선 267">
            <a:extLst>
              <a:ext uri="{FF2B5EF4-FFF2-40B4-BE49-F238E27FC236}">
                <a16:creationId xmlns:a16="http://schemas.microsoft.com/office/drawing/2014/main" id="{2D5A9685-6397-B1B7-0F5F-F297932B7402}"/>
              </a:ext>
            </a:extLst>
          </p:cNvPr>
          <p:cNvCxnSpPr>
            <a:cxnSpLocks/>
            <a:stCxn id="217" idx="1"/>
            <a:endCxn id="265" idx="3"/>
          </p:cNvCxnSpPr>
          <p:nvPr/>
        </p:nvCxnSpPr>
        <p:spPr>
          <a:xfrm flipH="1">
            <a:off x="4741602" y="4691780"/>
            <a:ext cx="460823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사각형: 둥근 모서리 277">
            <a:extLst>
              <a:ext uri="{FF2B5EF4-FFF2-40B4-BE49-F238E27FC236}">
                <a16:creationId xmlns:a16="http://schemas.microsoft.com/office/drawing/2014/main" id="{A69012A2-A440-B102-1BD1-D393275FB3A0}"/>
              </a:ext>
            </a:extLst>
          </p:cNvPr>
          <p:cNvSpPr/>
          <p:nvPr/>
        </p:nvSpPr>
        <p:spPr>
          <a:xfrm>
            <a:off x="5202422" y="4496838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96D1621-20E4-3628-5DDF-0C682F52E630}"/>
              </a:ext>
            </a:extLst>
          </p:cNvPr>
          <p:cNvCxnSpPr>
            <a:cxnSpLocks/>
            <a:stCxn id="120" idx="2"/>
            <a:endCxn id="157" idx="3"/>
          </p:cNvCxnSpPr>
          <p:nvPr/>
        </p:nvCxnSpPr>
        <p:spPr>
          <a:xfrm rot="5400000">
            <a:off x="8360739" y="1778173"/>
            <a:ext cx="640052" cy="349187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30146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재생합니다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(80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(81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5" y="4873474"/>
            <a:ext cx="1113473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선별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 → 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FFE48B-24C2-D36E-F083-61B96AF0D03E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6A3880C-71AD-7686-E211-A93ED76EFAC4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ID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 콘텐츠는 나오지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946C4-D86B-5580-7975-A7BFC3080BB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23B495-0AC0-3ADA-9932-0462DCB198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56D84D3-D2AF-8696-AB68-DFF2EFF6E2F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11BC19F5-22DC-E4D3-08B7-7069231E0B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E0DA74E-0691-EBB0-8B5F-043C4AC90C2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C1BFFA5-6793-CB9E-A687-10BF8F25E4A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82290-B9D7-5165-4DC6-9760EE7DA35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EFCD726-AF1D-4877-700A-6F3EEFEEF8D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E2EC0C8-D3A9-86DA-5589-8354E40BE38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F27F851-424E-583D-C5E7-EB0131F8DE1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1450F8F-7A92-708C-1A1C-75E5B0F8779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38B5B88A-10D8-DB21-938C-686F5960A55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6C831EE-54C0-5727-9909-81B965B262F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8480787-FF5D-3775-500F-A3CA3129D9E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5AE9266-B552-A24C-997F-93ED354464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94D5E-1350-DC23-60DB-4630A4FFAA9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9CFA8F-F06B-AC8B-8D2B-E85EF591026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F3088F-4A37-DA32-08E1-411A55C595D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A28F29-27B4-8AC0-D610-0484C17CF1A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E531CA-9CE5-B177-C2B1-05A6975F2B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924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67C4FC3-CE3F-D321-CC11-46C86AF89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6CB88-D9EE-F3AC-B6E4-625EB0FD444C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제외 콘텐츠 투표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266695" y="1236874"/>
            <a:ext cx="7177629" cy="20913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(83~84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(85 page)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3E9EC3D-E8C5-889C-5F7A-109A7F82B53C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135E4E-B20B-EF78-3C45-B0C27EA5ED63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518B6994-38FA-DFF8-FFA0-2A12871517D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C265FC4-0CDD-D6A0-852E-C26F24C2244D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3205A67-652C-96C1-F595-F867E4157DF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1DCE10F-356C-6960-A5E7-7A03F0B5E2B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3275E02-629D-64D3-8922-05802710DCB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5C079DF3-B1EF-DBC7-723E-3F5D29C9711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5C18E61-A64E-E36D-2842-F175C2BAFEC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B3FB11A-866A-F86C-7539-94E1391C4C0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C8AE130-7483-F3A0-5EBF-200B2DDAE48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934F9543-6E36-2EFF-D975-70D57408403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3F62664-0B0D-9B8A-3F25-0B4C11377478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F4FA8AC3-3AFC-4150-5285-72E7D38FF25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89AF4D4-5AD5-46A5-0936-E83E2C212C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CF1F97C-D484-98E6-C740-D37449234EB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467D0E-4501-FEC7-DBB1-C3793831759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2EF5D8-780A-1909-A065-C96127A3B42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46D5A5-E416-900C-EB87-30521C8DE2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8ABEA29-FF02-F7E4-8DC3-65A59BE0065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4E07C2-05AB-C8DE-6226-0377706A325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671957-384A-2696-1883-80A3C6611A0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699" y="1235176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별로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후에도 제한 시간 내에 자유롭게 다른 콘텐츠로 투표를 변경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A5BD9C-D7DA-9F06-5225-17DE6B0C07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581B60-55D7-8969-830F-27FE6D06F515}"/>
              </a:ext>
            </a:extLst>
          </p:cNvPr>
          <p:cNvSpPr txBox="1"/>
          <p:nvPr/>
        </p:nvSpPr>
        <p:spPr>
          <a:xfrm>
            <a:off x="266699" y="4293028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모든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C00A19C-ADBA-B09F-AB1F-4AD7CA0024F5}"/>
              </a:ext>
            </a:extLst>
          </p:cNvPr>
          <p:cNvCxnSpPr>
            <a:cxnSpLocks/>
          </p:cNvCxnSpPr>
          <p:nvPr/>
        </p:nvCxnSpPr>
        <p:spPr>
          <a:xfrm>
            <a:off x="266695" y="4200481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58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EA2947-D6F9-776D-1EBB-5BC916508384}"/>
              </a:ext>
            </a:extLst>
          </p:cNvPr>
          <p:cNvSpPr txBox="1"/>
          <p:nvPr/>
        </p:nvSpPr>
        <p:spPr>
          <a:xfrm>
            <a:off x="266695" y="4873474"/>
            <a:ext cx="1121561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 진행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제한 시간 → 운명의 천칭 선택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 운명의 천칭 효과 적용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266695" y="1234025"/>
            <a:ext cx="7177629" cy="20859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 결과 확인이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(86~88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버프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9029FDC-1296-B3A7-5E4F-1387F1123871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880877C-22AF-35A8-F7C9-37F1ADDA9168}"/>
              </a:ext>
            </a:extLst>
          </p:cNvPr>
          <p:cNvSpPr txBox="1"/>
          <p:nvPr/>
        </p:nvSpPr>
        <p:spPr>
          <a:xfrm>
            <a:off x="2952527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5BEAA4D-30B9-BF90-448D-BB9D7EAFB133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1DBD054-3863-D133-2562-89C302C2F2A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DE10F28-7BC3-ED6F-A573-83A6E887943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0DB38B3-A002-85F0-475A-3CA3A386BFA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D897CB-DDC6-D572-FE99-A3270368D69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1DAE23D-A8A2-7B4B-AFA2-685C58AB6DCE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BE43A90-2158-ED9E-6DC1-5C071CB3A36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BEA700-3F20-D566-CF2F-5D33CB2EC58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E7EE8D0-C537-B04F-129D-11CD3212909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2860DED-3A79-4C13-F4D4-417D3DA228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DC3040-5059-826C-E027-B7029C257F8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EDF79F-3585-C0CF-1D65-1527D5ED99A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5AC788-2597-C104-184F-65CEFF351B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802581-C745-7A1B-D908-86ED8E61512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C8E65BF-E59A-59F5-831A-5AED22D679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9126D62-6F2B-CFE9-5FD0-4B31A4D53CC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78AD240-A5D7-A8F0-EE44-AB68581E070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22270C-93D3-23AE-4F24-D78D3FDBB7F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 별로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내에서 효과 타입에 따라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디버프창에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퇴장 시 선택한 효과는 모두 제거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3F199A-0F43-3671-442C-CC04E27891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F6221A2-E248-1305-721C-A3539C5CC7D0}"/>
              </a:ext>
            </a:extLst>
          </p:cNvPr>
          <p:cNvCxnSpPr>
            <a:cxnSpLocks/>
          </p:cNvCxnSpPr>
          <p:nvPr/>
        </p:nvCxnSpPr>
        <p:spPr>
          <a:xfrm>
            <a:off x="359950" y="2939184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5A50C4E-4CDE-B236-BF51-D22BC0E358F3}"/>
              </a:ext>
            </a:extLst>
          </p:cNvPr>
          <p:cNvSpPr txBox="1"/>
          <p:nvPr/>
        </p:nvSpPr>
        <p:spPr>
          <a:xfrm>
            <a:off x="266699" y="3027672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이중에서 자유롭게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효과를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CDD249-D3A4-E4F7-EFA6-848ED29CB67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469D316-C51C-4CFB-BBB8-5182F9C47E0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77A398C-1203-BFC5-EF13-DBEB4AD0760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0D507D92-C823-4370-4BCF-97A4D257A61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CAF995F-4A36-B280-B2CE-06BDFAE3D0A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59128C6-D644-64C9-B4CF-AD057CE8F3B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054353A-9760-6B61-7BF4-6328180840A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F6A279F5-0D54-3338-58CE-22820D2BC3C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5D3AB5-C29B-B1F3-CD77-EA9ABE79D4C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75DA-42F7-F44A-DD4A-18E3C97E25B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8EB3AE-660B-92CC-6FE3-07409C11A0B9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2CF6D2D-7596-337E-D815-4B7B65C721B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F2FF69AD-D5E0-11D8-E5AE-EF8E3FC2517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31E365-5967-C2E9-B3A7-3E5B3FDEEBE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D9A50EC-38EC-5F1B-DC2E-450174CCBDB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EB9753E5-6F11-138B-EA91-DA1CC3F8F1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248DD9-C33B-BDBB-C555-533A479463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9146AB-7349-6740-EA33-887E29CB044A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51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9B6FDD9-2281-5938-2089-455E49C5BBA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701227-3E65-2C76-C8D4-705058EFC25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CC5A59C-992D-AB3A-8651-D7F32B3F53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42963F0-43B7-D8E1-D95D-CC4A703566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55EDB-EC7F-CB10-7CF2-2E76CAC88A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DADF6-0367-3207-A3B2-866E4CA269A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6F393F-FE7B-62A4-F15F-36C7EF2AA4DF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208D2C7-E69D-BEAA-6FC6-462B2D6EA8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549482"/>
              </p:ext>
            </p:extLst>
          </p:nvPr>
        </p:nvGraphicFramePr>
        <p:xfrm>
          <a:off x="759766" y="1836734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E1F7613-5692-2429-1D2F-DB1FE7F8290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6CC5E0E-EB7F-1382-EAAA-9C51D0D8448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FD8473D-5FFD-E85A-A85B-D378B6E0482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78C1FD4B-DDA2-AC95-CBAC-4D077226711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94C35B8-511D-35CC-EC4E-DE121EB5F4A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650FA5EF-2068-207D-D089-C03BA2458FA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78A6480-595E-58F8-15ED-18BC42FBD46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63C67656-566A-CF8C-6394-E2EF0FDB8D1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D7B88B-5F33-CA99-EFA7-C23DD89720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772ECD-9C4C-9543-016E-042176AC22D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313D8B-B26A-B17F-3E03-FE2561DEDE0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FFB3F9C9-ABF5-CEF7-6B32-32AFEBA221F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C404D17-C3F2-C611-5EFD-916A2DB151B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409B68-FF70-ECC7-BF0C-C73B11886CCD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294A6C7-A481-06C5-5731-9AB43EDEF85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788B37D-E6A9-F70A-0125-CF5CF3A4F1A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82A742-C8E7-4B3F-D30F-5C7908B2C11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5EF723C-95BC-DD26-9798-1C483693E7E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16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56BC05-E0EB-B375-C644-BADCEBE6463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726593"/>
              </p:ext>
            </p:extLst>
          </p:nvPr>
        </p:nvGraphicFramePr>
        <p:xfrm>
          <a:off x="759766" y="1836734"/>
          <a:ext cx="10788298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4A4B3CC-E58F-8165-E1D6-7E69D402199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0BFBF6C-6AD7-1AB6-BE57-0186AEFA0A5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A0B0A80-D92C-CE44-CFB6-B0FDDFC50D9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48EA0BB-5283-794C-ECCE-241B217A30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D6345D-4D11-29FF-C4C6-A4E6800AAE4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C90A4461-CC95-7C15-2ACA-B260285A6E7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1F6837D-697B-5D88-C57A-CA11416C859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937D269-3FFC-7D8C-8DA9-C18E0893EF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5E9D1AE-88CD-ED3D-5A11-2C316603502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6DEC60-15A0-5C5F-4E9B-916EDE4BA9D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B508-B19A-7E1D-7115-817D9B9B6E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62D614B-4092-F8F1-A8F8-09A9B4AA75E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92367F0-BF18-D0B7-0D24-060DC0F9227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6073426-1FB4-1BC8-DFDD-5F363BE1B6B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F4B4C1D-EE0D-C4E5-E985-CB211AD6FE6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3988AE6-7C24-5A5A-6C0D-40EADFB94D1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83CC-4F43-3639-9BE8-AC46DBD33B5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B9CCD4-4876-F0E9-CCBA-2E58A9D06A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21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D5C06-A497-8346-6BA5-2CB18AB018E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35455"/>
              </p:ext>
            </p:extLst>
          </p:nvPr>
        </p:nvGraphicFramePr>
        <p:xfrm>
          <a:off x="759766" y="2798942"/>
          <a:ext cx="10788298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꺾이지 않는 마음 효과가 발동하여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 질주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시작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스킬의 재사용 대기시간 초기화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98157AA-7692-FE7E-1C86-2A20C37A248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2FDB3A3-ECA6-8F1F-2E68-CAE571445BC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3D2D8AA-CE54-4205-FE3C-0A2EE0AF66F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67A4625-A940-B9ED-6278-DB98A8C804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F23221B-44A2-ED40-ECB2-284F420B93D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EE1657D3-79AC-2BE8-2273-B8E8474AEAD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2CD6343-ED76-BCAF-B920-D28A3F629E9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99FB62AA-585E-A233-3652-F902F00DBCD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6F2C2-7D22-CEA0-1E4F-AD865FF7FEA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D4C4B3-AC60-1C33-CCEB-7DAB84CFBB8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6479F1F-5B13-5414-8008-841B30553C0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A26CB18-A1CF-E387-B020-F339507220F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11E16F3-E495-282E-0E09-D06EC289690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95CF9-CB0E-5D6C-F968-78EF68EE020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962144-E147-0D4C-C8CD-5D8E7A13617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07D617BC-012B-F292-F118-7661A66AC9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D9D961-17ED-F6EE-D025-EBE383C2551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33BB9D-175D-4DA7-BDA0-D05DE101AAE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4116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71463" y="1235033"/>
            <a:ext cx="6986588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끝나고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대기시간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콘텐츠는 플레이 처리 되어 다른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콘텐츠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추가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(82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C8285B-1BE0-B65D-FE12-398245C68835}"/>
              </a:ext>
            </a:extLst>
          </p:cNvPr>
          <p:cNvSpPr txBox="1"/>
          <p:nvPr/>
        </p:nvSpPr>
        <p:spPr>
          <a:xfrm>
            <a:off x="266695" y="4873474"/>
            <a:ext cx="1145423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대기 시간 → 로딩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콘텐츠 플레이 처리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선택된 콘텐츠 입장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활성화 → 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E06A31A-A74D-B725-5718-B8AE553DAA37}"/>
              </a:ext>
            </a:extLst>
          </p:cNvPr>
          <p:cNvCxnSpPr>
            <a:cxnSpLocks/>
          </p:cNvCxnSpPr>
          <p:nvPr/>
        </p:nvCxnSpPr>
        <p:spPr>
          <a:xfrm>
            <a:off x="266695" y="4553213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3FC7E9B-328C-9582-ED00-BBC943A81F6C}"/>
              </a:ext>
            </a:extLst>
          </p:cNvPr>
          <p:cNvSpPr txBox="1"/>
          <p:nvPr/>
        </p:nvSpPr>
        <p:spPr>
          <a:xfrm>
            <a:off x="2421585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4C55B-E58F-8C38-1F78-855F50BB2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394598A-24EE-2C83-E2A7-9FB893CDB9F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01CC1A-E2F5-455B-779E-C618BC1F51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D8F67-28C6-C167-472B-66940648345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DFF874-4C94-BAF9-5C17-E34C8D71F5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CD36EBF-286B-DA9D-F857-3E0040EA6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4AC2F-A56E-7D3C-7BA9-43583C773F7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1C7B00-45BF-3211-E9FE-66E84ED19DE1}"/>
              </a:ext>
            </a:extLst>
          </p:cNvPr>
          <p:cNvSpPr txBox="1"/>
          <p:nvPr/>
        </p:nvSpPr>
        <p:spPr>
          <a:xfrm>
            <a:off x="266699" y="1234750"/>
            <a:ext cx="11658600" cy="17681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(77~79 page)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4CCF3D0-38D9-073C-3A08-CC4791A1F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96C34C-2CA7-88BD-9BC0-A4846066E5F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44900B1-9FA2-6D8A-6ECD-DADFF8E43D4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45DA9C6F-4E34-C799-43C4-139C6ECC72F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AA36FAF-080C-4CD7-9059-B4D9A755216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81E11C5E-DDA3-19EB-348C-D7B8A40DED3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F0E16DA-340C-C6F7-3CF7-B6762BA82F8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92C444-DA56-46ED-137E-0D54809A00A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A49B95-B92E-57C3-F8FF-1FB98E344E9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8C3D25-EDFE-E6B5-76A0-7B9FE1AAC04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F6A15-FDED-2998-CB98-9BE1338ABEB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AC5420E-259B-2A60-FADB-8F3BAC4A83C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AF1812E3-2988-49B5-2CD3-95DA11ED5B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EC09040-76F3-6407-3B32-95F2F00A3FFB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8F0B4F5-CDC9-A892-E90C-C2D86883C41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B1AF722-B40B-0452-D6B1-A746FF3B1583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7506FD-765E-C844-9A7B-24E1FEA6D40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B3270E-314A-388A-220C-0D863B129B5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540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266695" y="1222333"/>
            <a:ext cx="6738620" cy="37017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파티가 발생하거나 해당 라운드의 목표를 달성한 파티가 발생하면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종료되며 승패가 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(90 page)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전투정비소가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5C756FC-1464-EA8A-3700-95DA764E6F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61821"/>
              </p:ext>
            </p:extLst>
          </p:nvPr>
        </p:nvGraphicFramePr>
        <p:xfrm>
          <a:off x="836227" y="2458337"/>
          <a:ext cx="538695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934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839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043710">
                  <a:extLst>
                    <a:ext uri="{9D8B030D-6E8A-4147-A177-3AD203B41FA5}">
                      <a16:colId xmlns:a16="http://schemas.microsoft.com/office/drawing/2014/main" val="3797761501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DD05D2-0B83-3324-4B51-EFCA24C4A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834574"/>
              </p:ext>
            </p:extLst>
          </p:nvPr>
        </p:nvGraphicFramePr>
        <p:xfrm>
          <a:off x="836227" y="4960313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F888B-A791-7596-A2AA-3A34098814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0F46462-95C1-C186-71AC-D756E7D7BE09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7306BF5-4940-A271-3083-7D51F5E083A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0B39A92-16C2-248B-275D-DE6201F54C4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1A9E00-7AD9-114C-544E-A1B7C01A2FD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FF5D32-B77E-0EAB-6809-8F75458F9BE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85E7E7D-0229-15BA-9313-52B7C9955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00EBD38-91AA-A1CF-AEF5-20688C6F599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76D8F3-CC76-B924-9FA8-720B242E356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E763608-3426-21EE-6571-081EAC83C9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7562AE-1765-6091-45F4-2DE7419AFF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01726-97BB-9BA4-CF33-C4798A50CFB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4F231-EA01-66B3-6221-2BC8E510C694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FA0BDF-F2E6-CE87-C1E7-923B12AF02F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0AEA1CB-4795-62E8-5FE4-347FD82772A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1C708E7D-3A6D-22CB-AC5A-A6BF0C62FD4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FE0D17-33E2-C661-2D03-094A2AF03B1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2E91AE-1CCC-C1F7-60C5-52B646C723D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254F-0813-477C-3F9A-894DF5113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DF0D1F-A5B6-044F-B660-7DF2B2648FC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2555182-A869-AE77-ADFC-F2A4CC14073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8F2A13-585D-4015-2B22-6D972F3E29E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E53783-360D-C015-B75F-4110A196B66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로스트아크 로고 | 로아 인벤">
            <a:extLst>
              <a:ext uri="{FF2B5EF4-FFF2-40B4-BE49-F238E27FC236}">
                <a16:creationId xmlns:a16="http://schemas.microsoft.com/office/drawing/2014/main" id="{991E2166-79F7-8CC6-040C-CD1D1C81D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95272F8-DAE7-F0DE-3C8E-30563414C60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C5CA69-E203-98BF-844C-0235436C3D81}"/>
              </a:ext>
            </a:extLst>
          </p:cNvPr>
          <p:cNvSpPr txBox="1"/>
          <p:nvPr/>
        </p:nvSpPr>
        <p:spPr>
          <a:xfrm>
            <a:off x="266694" y="1229177"/>
            <a:ext cx="1121561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전멸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달성 파티 발생 → 해당 라운드 종료 → 라운드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전투정비소 생성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(MVP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승리 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 → 조건에 따라 다음 라운드 시작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9C7D8AC-2090-0FB6-9CE4-BB665375D12B}"/>
              </a:ext>
            </a:extLst>
          </p:cNvPr>
          <p:cNvCxnSpPr>
            <a:cxnSpLocks/>
          </p:cNvCxnSpPr>
          <p:nvPr/>
        </p:nvCxnSpPr>
        <p:spPr>
          <a:xfrm>
            <a:off x="266695" y="271457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D5C8D0-42F5-14F3-6A79-2D223809C087}"/>
              </a:ext>
            </a:extLst>
          </p:cNvPr>
          <p:cNvSpPr txBox="1"/>
          <p:nvPr/>
        </p:nvSpPr>
        <p:spPr>
          <a:xfrm>
            <a:off x="266693" y="2916981"/>
            <a:ext cx="9536067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존재하는 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연출만 진행되며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 파티는 승리 파티의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연출을 보게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508FE3D-39DE-089E-8FEF-7035314C4B71}"/>
              </a:ext>
            </a:extLst>
          </p:cNvPr>
          <p:cNvSpPr txBox="1"/>
          <p:nvPr/>
        </p:nvSpPr>
        <p:spPr>
          <a:xfrm>
            <a:off x="2421585" y="1385114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1209E9F-57B3-0291-8C72-020DD549F46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341AC30D-E891-BD84-2D1C-42F32D653E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5E5A1D-B43D-6F56-4CFA-40F5F486811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53EF7DAE-742F-D6A4-A763-F097F7E0967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1FA1D85-C118-CBF5-3725-E670F7703E4F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C62FC01E-26A4-5124-EA99-C0B19A1AA59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C754694-69DA-E105-372C-5F998F3BB9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8A47F7F-5104-B2AD-6C33-64AAB9B442E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BCB7BF-E955-EB92-A82F-5231B87B871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4E9DD0-A8C3-E37E-DD46-2C2E45581F2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F55E0F-452C-EE8A-399D-CD118633E64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92A0979-ED5B-9DFF-7664-19DE71BCB2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CFC60EFE-81BD-D3BE-9875-DB118A8950A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7AFAD8B6-5150-0E48-EB33-47F07F81F7C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43EFF11-A7CF-1E90-A91B-3E32060FBF6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8F5B89B-9DBD-19D7-A582-4C22DD3DE66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다이아몬드 69">
            <a:extLst>
              <a:ext uri="{FF2B5EF4-FFF2-40B4-BE49-F238E27FC236}">
                <a16:creationId xmlns:a16="http://schemas.microsoft.com/office/drawing/2014/main" id="{949262EC-8450-6D66-F515-0E57F82EBCD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558513-B2BB-E047-8397-58592D8B0BA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573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FE5DE-36B1-26F5-F409-DC8281A62744}"/>
              </a:ext>
            </a:extLst>
          </p:cNvPr>
          <p:cNvSpPr txBox="1"/>
          <p:nvPr/>
        </p:nvSpPr>
        <p:spPr>
          <a:xfrm>
            <a:off x="266694" y="4873474"/>
            <a:ext cx="11215609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발생 →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 → 보상 획득 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퇴장 →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 및 운명의 천칭 효과 제거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→ 로딩 → 입장 전 위치로 복귀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5" y="1228751"/>
            <a:ext cx="7177630" cy="3470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 발생 시 해당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종료됩니다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(91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(92 page)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3E7621-63D4-D18C-7F53-359E4DB11EE1}"/>
              </a:ext>
            </a:extLst>
          </p:cNvPr>
          <p:cNvCxnSpPr>
            <a:cxnSpLocks/>
          </p:cNvCxnSpPr>
          <p:nvPr/>
        </p:nvCxnSpPr>
        <p:spPr>
          <a:xfrm>
            <a:off x="266694" y="4753238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2EC7A66-853A-DB21-0088-432356FD4A49}"/>
              </a:ext>
            </a:extLst>
          </p:cNvPr>
          <p:cNvSpPr txBox="1"/>
          <p:nvPr/>
        </p:nvSpPr>
        <p:spPr>
          <a:xfrm>
            <a:off x="2952526" y="5013230"/>
            <a:ext cx="3249837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주황색 텍스트 </a:t>
            </a:r>
            <a:r>
              <a:rPr lang="en-US" altLang="ko-KR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200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  <a:endParaRPr lang="en-US" altLang="ko-KR" sz="1200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167271"/>
              </p:ext>
            </p:extLst>
          </p:nvPr>
        </p:nvGraphicFramePr>
        <p:xfrm>
          <a:off x="842938" y="3560235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3999653" y="4787847"/>
            <a:ext cx="6520" cy="1537577"/>
          </a:xfrm>
          <a:prstGeom prst="bentConnector3">
            <a:avLst>
              <a:gd name="adj1" fmla="val 3606135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3999653" y="6125372"/>
            <a:ext cx="1732408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화면에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3552158"/>
            <a:ext cx="1974678" cy="1771249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2" y="350643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FF383FF8-83EA-168F-1494-D2B581C105C5}"/>
              </a:ext>
            </a:extLst>
          </p:cNvPr>
          <p:cNvCxnSpPr>
            <a:cxnSpLocks/>
            <a:stCxn id="92" idx="1"/>
            <a:endCxn id="4" idx="0"/>
          </p:cNvCxnSpPr>
          <p:nvPr/>
        </p:nvCxnSpPr>
        <p:spPr>
          <a:xfrm rot="10800000">
            <a:off x="3790831" y="3270384"/>
            <a:ext cx="5041338" cy="283285"/>
          </a:xfrm>
          <a:prstGeom prst="bentConnector4">
            <a:avLst>
              <a:gd name="adj1" fmla="val 48791"/>
              <a:gd name="adj2" fmla="val 191456"/>
            </a:avLst>
          </a:prstGeom>
          <a:ln>
            <a:solidFill>
              <a:schemeClr val="accent5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05785D-6116-59AB-CB44-D0990BA30B02}"/>
              </a:ext>
            </a:extLst>
          </p:cNvPr>
          <p:cNvSpPr/>
          <p:nvPr/>
        </p:nvSpPr>
        <p:spPr>
          <a:xfrm>
            <a:off x="3668931" y="3270383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61304F2-963C-A35E-9B3E-E68FAFD2F0B8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4865857" y="5887875"/>
            <a:ext cx="0" cy="237497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7DEACBC-49E3-A450-5DD8-61F52E77D64E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1A8F73-0F81-E670-8922-BB6DD2E6AA9B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23E888-F055-37BF-BEF6-FF2B9096175C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EE0714F-18B7-E976-3E11-B77BBFA64572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0F3AB88-E53E-78BF-51EB-CC29CBFBB54C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F0E9A5-9667-9957-33C7-AD85350849B5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C8A3FB0-4109-E5E6-A58A-58E97A07040A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9998F2E-90C1-EF00-5852-F351EB7F2652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A6C1FB-1D18-607A-95AD-2C4528D2AA6A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4336F1A-9551-8D09-EEA8-F5F0EAE15B74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5F756D8-53BE-EC83-6F13-C4AD40415EAD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10E15BD-9E35-B1A6-757B-373E2C2A96F0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5E08A92-B8FA-F415-A24A-ECE762787F25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CB185C8A-6EB1-713F-2F99-CC07421887C8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7485B8-7F55-B5E0-F55B-3D07DF885190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 안에서만 이동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7m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유사하나 조금 더 어두운 분위기입니다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202" y="2078759"/>
            <a:ext cx="5364098" cy="367112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C79701D-367B-A259-C10F-9093DC88D2BF}"/>
              </a:ext>
            </a:extLst>
          </p:cNvPr>
          <p:cNvCxnSpPr/>
          <p:nvPr/>
        </p:nvCxnSpPr>
        <p:spPr>
          <a:xfrm flipH="1">
            <a:off x="7235687" y="2574235"/>
            <a:ext cx="2276061" cy="136166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1A6E807-D208-3962-B187-ED826190E879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235687" y="3935896"/>
            <a:ext cx="2007564" cy="181398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3C32C2-246F-60BE-4835-EB355074CE4C}"/>
              </a:ext>
            </a:extLst>
          </p:cNvPr>
          <p:cNvCxnSpPr>
            <a:cxnSpLocks/>
            <a:stCxn id="24" idx="2"/>
            <a:endCxn id="24" idx="3"/>
          </p:cNvCxnSpPr>
          <p:nvPr/>
        </p:nvCxnSpPr>
        <p:spPr>
          <a:xfrm flipV="1">
            <a:off x="9243251" y="3914322"/>
            <a:ext cx="2682049" cy="183556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3C4D8E5-103C-95FF-D979-9AA4DE6B6902}"/>
              </a:ext>
            </a:extLst>
          </p:cNvPr>
          <p:cNvCxnSpPr>
            <a:cxnSpLocks/>
            <a:endCxn id="24" idx="3"/>
          </p:cNvCxnSpPr>
          <p:nvPr/>
        </p:nvCxnSpPr>
        <p:spPr>
          <a:xfrm>
            <a:off x="9511748" y="2574235"/>
            <a:ext cx="2413552" cy="134008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266807F3-CCF0-8A6B-42AE-2C27B25B977E}"/>
              </a:ext>
            </a:extLst>
          </p:cNvPr>
          <p:cNvSpPr/>
          <p:nvPr/>
        </p:nvSpPr>
        <p:spPr>
          <a:xfrm>
            <a:off x="7265504" y="2564296"/>
            <a:ext cx="4641574" cy="3210339"/>
          </a:xfrm>
          <a:custGeom>
            <a:avLst/>
            <a:gdLst>
              <a:gd name="connsiteX0" fmla="*/ 2236305 w 4641574"/>
              <a:gd name="connsiteY0" fmla="*/ 0 h 3210339"/>
              <a:gd name="connsiteX1" fmla="*/ 0 w 4641574"/>
              <a:gd name="connsiteY1" fmla="*/ 1341782 h 3210339"/>
              <a:gd name="connsiteX2" fmla="*/ 1977887 w 4641574"/>
              <a:gd name="connsiteY2" fmla="*/ 3210339 h 3210339"/>
              <a:gd name="connsiteX3" fmla="*/ 4641574 w 4641574"/>
              <a:gd name="connsiteY3" fmla="*/ 1341782 h 3210339"/>
              <a:gd name="connsiteX4" fmla="*/ 2236305 w 4641574"/>
              <a:gd name="connsiteY4" fmla="*/ 0 h 3210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1574" h="3210339">
                <a:moveTo>
                  <a:pt x="2236305" y="0"/>
                </a:moveTo>
                <a:lnTo>
                  <a:pt x="0" y="1341782"/>
                </a:lnTo>
                <a:lnTo>
                  <a:pt x="1977887" y="3210339"/>
                </a:lnTo>
                <a:lnTo>
                  <a:pt x="4641574" y="1341782"/>
                </a:lnTo>
                <a:lnTo>
                  <a:pt x="223630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007089" y="2375455"/>
            <a:ext cx="2266122" cy="1371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735855">
            <a:off x="7200142" y="2641511"/>
            <a:ext cx="1453908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7m</a:t>
            </a:r>
            <a:endParaRPr lang="en-US" altLang="ko-KR" sz="10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D866BB5-1BB4-F2D6-5C95-D99ED44140D6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CB206482-4695-6D11-36B8-12D46EB4B03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4D806A-C127-9B26-BC7B-AEBAF16C027A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56C9460-5D38-DF19-9647-566D8DFC0E27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334E353A-045D-BE26-4FB3-6F451C4879EA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E03DF0-FC02-F554-1042-7A322096A93C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5AF7782-6DAF-E3AA-A2E4-E14363A7E5F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73AB2C9-E032-5394-50EB-805A90EF975B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499DE5-A216-BDD3-8821-038C81B75638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66AEDEAA-5C50-1DFD-EFC7-A83946C9A294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B91CA74D-5BCB-77C6-A97E-ED8D23D17C6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A99BEB-8B09-9B14-ADA1-E2A9238FCC7E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BDFB4D2-7C78-9613-3E64-EDD2F98EB262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0BE668A-B1BF-653C-4B04-5DD5E638F964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247F53-0521-B048-B86C-ED5501FA5163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B9951F0-7902-62CD-9772-0E781AC523A8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A97551A4-C407-21B1-860D-B846D0733E8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8A1403-0265-8126-6F0C-B3F2AF4AC5EB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FCE8C4-44A8-6FFE-2D69-077B9DF7DFC3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3EFB17BC-D994-365E-9CF9-339C983B24D9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BA3102-AF45-67F6-5559-030040C6CE0E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F610259-7749-FE50-D924-804721082D76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70921E5-4C2B-01E6-4F40-941D8325DB07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F67721-0871-0C31-3816-29DED6E230CE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E49C75B-B6A9-ED78-BB0C-5E75A6A38232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F86BD875-1677-6170-3F1C-DC5352FD79E1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4224B7-98BB-21E7-660A-E9904A8A9C4A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38F0CF-8C5D-DBB9-4C2E-ED756B93E8D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994D916-82E3-8927-65FA-8A8CE6265DAE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11D395-0502-197F-C8DA-9931B1A5EA40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144914"/>
            <a:ext cx="10348888" cy="45681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유저들은 더 이상 레이드의 클리어에 목적을 두지 않고 흔히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MVP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목적을 두는 경향이 강해졌으며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좀 더 나아가 직접 시각적으로 보여주는 딜 미터기에 대한 갈망이 강해졌습니다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로는 충족시켜주지 못하는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유저간의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경쟁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 등에 대한 갈증을 의미하며 이에 맞춰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절묘하게 </a:t>
            </a:r>
            <a:r>
              <a:rPr lang="ko-KR" altLang="en-US" sz="16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조합시킨</a:t>
            </a: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제공하여 갈증을 해소하고자 합니다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16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F186E39-13E2-5560-7846-B8A360C4CAEA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54A6BA-B6DC-297A-7E4A-04814054ED61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012501-0FB7-6A1B-5466-DA4E6A3D16B7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957C9A0-E20F-E8FF-BAC0-BB2A052ED558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3E2E567-A23D-F2E7-75C5-304703BB4456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39AA9E-4D00-793A-58B8-3B80E36CBEE2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F5F8580-167F-6200-4BEF-B0A4B8EF1A7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6279B23-314E-F352-DCCC-9CC584E09A39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A601C1-6625-FD34-7B8B-C7578343C1FF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E23B982B-0FFB-4D15-CD34-13F9FA9152F1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D44504D8-1396-6571-4F91-6B2044A0D2D1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5B47E5-B61E-5563-AC05-3FA78C6CD9D8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7FC48D8-8E97-474C-CE5D-E2473097EBD0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5CD1987-464E-84A2-E435-22B1E40E09EE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119D04-9506-0273-5874-99B13A8CFF7F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83632-F3C1-328E-6E6C-4839A4E2BB41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C334802-628E-AD05-0A84-68952D61C5AB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76F58-A2A2-E026-A53F-BB611303A576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65416E5-044F-3B9D-5949-9D9E245C3236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D10346-09B4-E298-5AA1-B97608A58EEE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2AA645-14DD-C0B6-0C79-85D904A303D7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9EAE941-3D05-2F25-25F8-03B27934478B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40AD999-EF3F-D707-6B8A-5B73F916787F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787C26-E242-6132-900E-AB13FB8E04B4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2C4DA2-1896-62B6-E294-9DE3008351D7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F41232C-DF65-8742-2309-D1AB8FD8C8C9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B8D7AA-4685-9478-2FF5-C83D36606C5D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FC63180-36B0-6A81-DE3E-7FDF25A27B5A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6F6C9EC-1CC6-3439-BB0F-95BD02CF67C7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2F20DE-73D5-957D-07CB-37E75C640AB2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B11D3B6-99A8-89EA-B264-A3A67550732B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BE7D1CA1-4BC8-FDB2-CE2F-1D3B7C0A6E27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46F1E-8BC0-583A-3675-7A8193FFF9F2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41E4D86-9162-6EB1-EE57-D0CC1B0D39EE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F3BE207D-F640-5919-D728-8896ECD09970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A3B1E2-282D-1EF4-BD26-F52676F2EFF6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93C0503-54E1-939F-ABC6-E140CE5AB8E8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3FC3AF1-4BE9-1A35-1D46-BDD3AFDAE8B7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3C62C2-D42B-EAD7-FA26-D5F44CA212AC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8F7CC17-A493-8AB6-E501-42D612A2BB50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E39A78B-91F0-8CE8-F2CA-EE9DD1907DB4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CDC0CC-962A-9360-E418-435168B6272F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6224102-8534-E715-5891-8217820E0B3D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B5769620-3416-A792-EDCC-087BBE182AF1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12022E-7CCC-F56B-1157-96585CDC2FA6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D04FD28-CB61-5557-9BE3-094BE2FAC945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9983878-550C-00B2-B547-0677D32CBCA6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1E1CB-9D5B-D236-7820-F0E91E8C399F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B767A4-0D6C-6C5A-5BF8-8F056A5353CB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49B924D-709F-4E5F-9242-B3FBA9B36CAE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97D3AE-3CDF-400B-CCCA-1174337B9A0E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8718E6E-8F0F-94AF-4692-B65FAA518B3A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9845334-B8FD-B193-6181-1D86BF12A85B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268A9D-FCC3-FB60-5043-7CF005132B8F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71C49BA-BA9A-C501-2109-4E3600C4428F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E23D5E9-FB2A-6778-C5FD-6C0F9846CB5E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DEAC6-0160-41E3-1301-5AA712D1BA4E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3A58FB6-1D55-D663-31C2-A6ADABC5EF7F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DAE2E416-D193-4656-22AA-C419C141E5C5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D997A5-02A9-AC2B-2759-F0D286D249A3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F928166-0786-56DE-847A-BF3E862BE813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E465063-DD64-63AA-3FBB-4FFD5458BD4F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7E5740-C0E5-3810-618D-E6C719CDD4E4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D54C002-58A5-374F-3C80-9BBAEA2D355B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AC068ED-C2C7-55D9-1449-FFC0A1288735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A5BA7CF-0D17-10EC-34A6-EEA42E9CA1A6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29DAA8D-BE00-E155-1C3F-156FEE604D7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3787040C-40EA-9C75-AD4D-37381BCFE281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A3455-7FE9-D764-3D78-352849583141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AE41C5-60A4-A81C-9F86-F4ED040A1565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0772546-7164-644E-ADCD-464FECAC03BC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8A65D7-1799-777D-A5D5-F1E54737FD44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2DDF4D5-31BC-0A90-AB9C-830FCA0D56AA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9F46A31-6B7D-DD26-961C-96A021E0207A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83F3C-D936-2803-3347-01AD8968E47F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EDD4167-9456-755A-FE12-908BA22920C4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6F314C6-F82E-2DDC-738A-8FCFAB141FFB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F71F7D-A8E8-8DA0-52FB-5BDB7F698BE7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DE877F-CBCD-1CFE-6FAB-FE6821A2A643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2EEED15-73BA-6ACC-915F-FD5FA5124B98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6443E-835D-4977-EDA9-2A1AC58063E6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F2CF914C-7E90-1662-FABD-247BA0FF2C2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E909D5EE-5571-8598-0840-A39284C50CED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483CA9-B53E-5AEA-817A-2DD3820500C3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496AD51-9839-FF0F-D8B4-A4A6A81AE1E3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488E8C9-1E84-54EE-9D70-D217E3B9BC22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55ECDB-BC49-6AD8-007B-4A8467348869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808F6BB-4420-0DFD-D32F-3FC516E0C12A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AB8425A-59BC-925E-A94B-1509B4A5A2C4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601E5D-66ED-60AB-7BAF-35409C548CDD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9AAFE64-5869-5480-5C31-E672B21A198F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055EB7C-C633-A3C6-B6BE-D7004039AD65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F1C56-3104-ED2C-4448-120D593AA7BA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3876402-A9EB-2F67-1787-9930679EB961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39F6682-097B-8251-7038-FF5C1BDC8F2D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27D1E5-7BFA-3689-70EC-D6CAAE9E8029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F7B5A7A-0039-6B2C-4F05-589627B6810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E27930E-7E25-2778-4E87-EC9F075F8CFD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6E9398-33E9-1659-33AA-090E526C5E32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309A629-7C6A-2615-AC59-93912444D9A3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206CE67E-CD75-87A9-EA6E-4CF4F53C2317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B765DA-996B-9D1F-92BC-AE9F4A163C9C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3CF4C5C3-9168-3361-3534-2503E47D4A5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20B6108-D420-5FC9-CC96-BF834062CD1E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36818C-7B91-59FE-EA8E-32442B1FB7AD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589F8EF-1F0A-436C-02ED-791E1039B810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F81D92D-150F-8D26-EF43-4C672E6E15AE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A852B-7BD5-0BC1-D53F-16301F159DD9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C317B80-C3A5-993C-A75D-FB82FB4E64A6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995870F-B336-8B7A-E3DD-5857D5E98137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1E0DE5-8B86-43FA-674A-A87BDF87F2A7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4A7CE6E-B3CC-9B58-DE43-C8FA31FB6FB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0FDEF5B-8705-BA00-0A35-14E3DD8E9100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01C7CB-FFE2-5130-A0CA-19C59F1CD6E6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DCFE50B-3E4A-EFF5-267A-B793A6B33C48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7CA858-31C1-0181-CAB9-4F076202E53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5D4CFA-8680-E716-BA02-F5602858FA10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924DED0-34E9-403E-9444-CD6584808017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351CA34D-5DEB-F212-4604-6C5A7D7485C3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09CAA6-2F6B-3AC0-8EC6-F306DB439389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52B7FE3-AF0F-0331-84C1-FA1D69E31295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417EF8C0-9478-D395-BFCD-B02DA050B6F9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074815-74C5-D60C-0DF5-2DBAE9BB8FD4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566A43E-4649-E8A9-40D9-215E491A3BF9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AB6F5531-9D70-E2F7-4B1A-76059A997036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F2CA6E-227E-2AC3-5C77-1B20A51A5F7F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8C11B0D-D899-FB49-2C6A-76365FE4BB1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AE56C16-68CE-8DBD-5EFF-9C1FB7FC1577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B8C2B2-E1B8-6232-F7A4-A0E07B326EEB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0CF312-E5B9-7FE0-DD59-6460558A1FE5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1D0ED8-D9C2-9FE9-2205-C80EFC6B8E0A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7B334-17FE-35ED-453C-D580772B7506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081D298-1C61-E036-AF41-5CD6D9AC4D77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8C5C6F7-E8D4-02BB-0BCB-1CA3C24635EA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733544-DA48-6FA3-74A5-F4BB9A49F1CB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96619A4-5BF9-A433-C4C4-69A2F182DB28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A61425B-27CA-9C87-23E9-4A055C37C4A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77384-ACF2-6DB8-CB0D-7B708E576720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3C8D3D8-5459-E43E-7661-114196CA611F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CB5433D-21C5-C943-A356-EC07B771C1BC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9C6E2-DA6E-A71C-48B7-97739382EE19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A813E39-0C74-3A29-C86D-0B60E756ED3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546885D-127F-ECBD-BCAC-7E4145C28C26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5B02AB-3668-B4E7-2FA5-C82817E1A9EF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E64EF45-85E6-302F-F154-E5F8B1BFBE6D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8E47403B-9BC1-6FB0-4A09-E188DAE65BBF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058C89-9351-8D4E-4806-E176D880D17C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AD1903A-C5EB-788D-7AA5-FADB74B69B8F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9A51D4B-0A9F-ADA7-AA1E-7D56D44C78A3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1400E4-1A3A-2CDA-F1C7-7D49EE380C3E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F7FD6C1-0B1A-457E-D23A-A4A40D94338A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9D000F0-FCDA-C28C-A56E-FE577C085210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67D13-E4F0-8329-247F-9E740AD285C9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0344FC4-2F9F-7CE9-3D08-CF65DD552571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F193349-D755-7F8B-330B-0D54A12E81E1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4873DA-33D3-C792-28F8-4BA4689B4F51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37C8A52-3124-BF2D-0974-75190327C33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B905F45-CE0E-4053-A2E0-7209ECEC9383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176DD-C449-77F2-E709-C029B54400AB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192C16E-161C-4741-4788-17BE0CD3BD37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FDB27C09-3430-54D8-9E52-9ECD3BDD0393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A68217-BC76-A212-C44D-E8033556E751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807A20A-FEB0-31F9-7D09-2CFBBFC0D977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81D709D-861C-6A5B-E9C2-7354AAD29766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4D4A3C-4827-FC0E-BD23-901A16B8C524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6D69EAA-37C7-186D-1DEB-EFD2E56BA449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A5D40F0-18CB-523B-0915-04A57DBB59B5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14CD-75D1-A76E-0DDE-E0B0DFD09E82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7C6F18-241D-0959-AB5C-A184A4A5AEBE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7E18ADE-F7C8-A188-EB13-1DEEBAC10592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0AF446-2DC1-21F5-9509-81E5E3EAA519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05AE164-0EDA-A015-EF52-8DB8093D239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7B91397-1D48-EF38-5204-450B16D97952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68B3A7-B716-79EE-8A76-2B899F0C118E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CA94E26-64FC-CC36-370B-79C1DB554A81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E963077-D0CF-B647-846D-0CC2CB6ED86F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7977F9-B63A-F6DA-D529-B6E3BFBF4007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752298-43C3-9999-DE69-F1134787CFB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C87221A-C64A-B7DC-6DA2-7D9BCFB27149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056877-817F-4876-F52B-514CE98666EE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97D62E7-97E9-106E-6304-33ECF11E26ED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18252AF-84EB-CAB4-772D-F207206157DD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BD0D6-6D12-0D71-16CB-2A03B8BC2F68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A9BEEBC-749D-F64C-5D0C-9316C2005B5A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C0D19B3-DFA9-4708-2BB7-F7E00559E641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FAE28-3B25-DB5B-9E43-1F8025385FF5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0D4157-9585-BB56-E8E2-81CA0061DC42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97C6FD0-977C-4B90-90FC-0476E07C0B19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81C936-8DFA-4CB4-1B45-BE76029B4455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40ACAEB-9919-FD39-D51B-A4F45B47F279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1A7D83D8-7E8D-B8F4-44A5-A34FEDAD2A03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D05F4C-7465-8D2C-C58E-A581A3F3F8DB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3E7CCF2-074F-59E6-7B71-49410E597901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46B647BC-5AD9-7F54-2387-0A14C3EA450D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284B83E-75A0-3A8D-B882-0F2E6A4B8EB2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704C0A8-44DA-71F1-07CF-A65E5ADE28D8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FCEB5D9-A36C-6B44-9036-F066311F248A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0D8AB-7C32-2419-8438-539E3A95B91C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0594644-43E3-0B22-6E10-1037247B11E9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133802-2B6C-8E69-2A13-6AF6FBBF6702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CFA537-3D3A-49F7-1B9F-A5F485819603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BD4D816-95B3-B652-3399-EFC4040E871B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EEDD219-30BC-17B3-B6A5-B1B60D686F82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098A00-0023-77F0-B2BA-70E71DE5BA75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08AFBA9-E863-C594-F42C-83748FA6B4A1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E4350EE-D75A-2251-7D69-2381CF8E0014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286023-0ED5-8C10-F18A-F4AD00945432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4956317-271C-31C6-0E35-86AFDC64FEC3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B3E69E9-50F3-3E1D-73C3-EB5E159A0AE4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FFC3C5-50B2-6CBB-3C45-E588AFEAD0E6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5F3C702-BB96-796D-7CFB-3F3FBB839BF6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F9BDB909-9F6E-09D6-9A8C-24450F576E4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06F532-0128-3FEA-8565-FEAE898383E0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434BCFD-0835-9234-A98C-6E679C3BFC8F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FB7EE98-9DC3-31A4-8A9A-99BEECF78541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4B5F3F-9414-79FA-9139-C4A5604A983D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263BC67-1F86-FB00-9FE5-6008E8D8DC5E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4A6B975-79D9-6FB2-AD44-28A8948BA856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5AC453-63F2-B816-3DC0-3522E107F787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D2BA973-314B-CF15-C86A-093413948142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65453D6-2818-C0C5-9CFC-9AC3AD4291A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4344C7-63EB-71FC-3750-812DB695A98C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834EB0E-DE2A-1F71-4FBC-16940815DEB0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53C802-0C4B-EFD7-9CB7-E9C9835F926F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58CEB-9023-ACEB-F3AB-F0F0D3943EA1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F3043B0-1746-BFE8-22C9-E0DB2F356BB2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E0A8EF3C-974F-4693-8B66-66EB4A083B1A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DF1801-2016-1B19-9CD3-F62E343686F7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D13CA06-7612-3185-FEDE-1583002956AD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8F7FD70-2FE8-D2B5-2B97-DFAE293526D5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2FEE66-3F17-6840-5BBC-E3A856E21A44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CCF947-7844-E394-1785-94ECBDB40891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D1F2909-FB3E-8AA2-C88E-2F5942C03CCE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63F4E9-D590-553E-BF2D-98047EF495A0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7401284-B9D1-86A3-003C-3A49D14CC4E7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34017C2-F66E-D3DB-7A57-E66467D24A1E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A76303-9EB0-16F5-EBEF-F9AC4857FB13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BFE441-4651-EA59-5E31-5B7348F7DD5E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F30DD84-873E-A134-CE4D-57E2AC0CC761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C910DA-E5B3-33CC-10C9-E16EB6CDE845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B3C44E8-55C6-16CF-5ECC-D01604D32F42}"/>
              </a:ext>
            </a:extLst>
          </p:cNvPr>
          <p:cNvCxnSpPr>
            <a:cxnSpLocks/>
          </p:cNvCxnSpPr>
          <p:nvPr/>
        </p:nvCxnSpPr>
        <p:spPr>
          <a:xfrm>
            <a:off x="21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28020A4-7759-F6CF-83E4-08B689280B83}"/>
              </a:ext>
            </a:extLst>
          </p:cNvPr>
          <p:cNvSpPr/>
          <p:nvPr/>
        </p:nvSpPr>
        <p:spPr>
          <a:xfrm>
            <a:off x="237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D8D7D2-2D93-3ADD-1BF3-F7CBE4FA8ADF}"/>
              </a:ext>
            </a:extLst>
          </p:cNvPr>
          <p:cNvSpPr txBox="1"/>
          <p:nvPr/>
        </p:nvSpPr>
        <p:spPr>
          <a:xfrm>
            <a:off x="477648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8C3ECD-3035-5BE5-B17B-F53F630D6E27}"/>
              </a:ext>
            </a:extLst>
          </p:cNvPr>
          <p:cNvCxnSpPr>
            <a:cxnSpLocks/>
          </p:cNvCxnSpPr>
          <p:nvPr/>
        </p:nvCxnSpPr>
        <p:spPr>
          <a:xfrm>
            <a:off x="2550797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8CB368D-378B-0042-6F2B-5C93DE7400E0}"/>
              </a:ext>
            </a:extLst>
          </p:cNvPr>
          <p:cNvSpPr/>
          <p:nvPr/>
        </p:nvSpPr>
        <p:spPr>
          <a:xfrm>
            <a:off x="471079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9DB7B3-EC34-F0E6-6D95-1683B924222B}"/>
              </a:ext>
            </a:extLst>
          </p:cNvPr>
          <p:cNvSpPr txBox="1"/>
          <p:nvPr/>
        </p:nvSpPr>
        <p:spPr>
          <a:xfrm>
            <a:off x="2817647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3759EA5-9567-21D4-C688-8043D1AFCCD9}"/>
              </a:ext>
            </a:extLst>
          </p:cNvPr>
          <p:cNvCxnSpPr>
            <a:cxnSpLocks/>
          </p:cNvCxnSpPr>
          <p:nvPr/>
        </p:nvCxnSpPr>
        <p:spPr>
          <a:xfrm>
            <a:off x="489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D4FE2E02-7A20-842D-B6B7-9500298F4D44}"/>
              </a:ext>
            </a:extLst>
          </p:cNvPr>
          <p:cNvSpPr/>
          <p:nvPr/>
        </p:nvSpPr>
        <p:spPr>
          <a:xfrm>
            <a:off x="705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FF2C6B-F8CC-F3CF-8E25-96F7D1A9A615}"/>
              </a:ext>
            </a:extLst>
          </p:cNvPr>
          <p:cNvSpPr txBox="1"/>
          <p:nvPr/>
        </p:nvSpPr>
        <p:spPr>
          <a:xfrm>
            <a:off x="5157646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A64723C-E3BE-01C4-A6C1-6640E9861B68}"/>
              </a:ext>
            </a:extLst>
          </p:cNvPr>
          <p:cNvCxnSpPr>
            <a:cxnSpLocks/>
          </p:cNvCxnSpPr>
          <p:nvPr/>
        </p:nvCxnSpPr>
        <p:spPr>
          <a:xfrm>
            <a:off x="7230795" y="6709659"/>
            <a:ext cx="21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0E6537DB-C639-A1DF-3631-D0E913E00E5B}"/>
              </a:ext>
            </a:extLst>
          </p:cNvPr>
          <p:cNvSpPr/>
          <p:nvPr/>
        </p:nvSpPr>
        <p:spPr>
          <a:xfrm>
            <a:off x="9390795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9D644D-C250-02CA-ADC1-423A3F1F4A3B}"/>
              </a:ext>
            </a:extLst>
          </p:cNvPr>
          <p:cNvSpPr txBox="1"/>
          <p:nvPr/>
        </p:nvSpPr>
        <p:spPr>
          <a:xfrm>
            <a:off x="7497645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1C196-215E-1D15-F5E1-3B6209E635BD}"/>
              </a:ext>
            </a:extLst>
          </p:cNvPr>
          <p:cNvCxnSpPr>
            <a:cxnSpLocks/>
          </p:cNvCxnSpPr>
          <p:nvPr/>
        </p:nvCxnSpPr>
        <p:spPr>
          <a:xfrm>
            <a:off x="9570794" y="6709659"/>
            <a:ext cx="21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04FB0523-B4A4-612C-F784-10E47705EA89}"/>
              </a:ext>
            </a:extLst>
          </p:cNvPr>
          <p:cNvSpPr/>
          <p:nvPr/>
        </p:nvSpPr>
        <p:spPr>
          <a:xfrm>
            <a:off x="11730794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5B53B5-00C9-19F4-6DA9-1E78DAACD405}"/>
              </a:ext>
            </a:extLst>
          </p:cNvPr>
          <p:cNvSpPr txBox="1"/>
          <p:nvPr/>
        </p:nvSpPr>
        <p:spPr>
          <a:xfrm>
            <a:off x="9837644" y="641418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026751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DE89C-988F-0483-FFA5-B9AE0C48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6D41343-B1B7-310E-3108-519F0E6798F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816BA0-01DF-1113-9E1F-A3AD98F0DAED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2EF2BE0-F169-B78D-DB91-8A4224EDF9AE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10E20CB-007D-D02A-B9BD-E21197F26D3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7B78CDBE-53A7-2ABE-0175-749DFE7E852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3763E-43CB-64DE-2323-DB19C6449A04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E484F3-54E2-7C4C-3906-305219C364B7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C2E9BE27-9C17-EBEE-63FD-171FFFF3DA9C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884BC2-29A2-196C-1D35-24D202404ADC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94519FC-B5C3-D343-3976-5BDB3FC3CABF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521A2-90D6-46D8-052B-A3D970A083FF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97EDEE5A-E80C-F0FA-3043-BD8D687EACA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BEC700-B708-2E66-6428-423500709DE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175BE621-07EA-3BCF-23BF-284E553AAB0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69226E-9B30-D1F1-96BB-F3BC32239311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942A8F75-D74D-19BC-5373-E26941DCF94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35C648-1510-DC11-23BF-3B5921E6C028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405E0F-0B8E-52A6-DC49-E44C5BD3383F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8979F84-F689-246C-CE56-47C5AE6ABE9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1998AC-BE04-69CF-93CB-BBC0C241586D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7F5F97A-077A-B0A2-01C7-F6941A16B723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2B543E-A9A8-35CA-67F7-F9B51A04F56B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5344C-5941-2E51-DE36-29186579D045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4A3BE1-2894-2FFE-D879-46F0E1773A67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C3779-A8FF-FF71-6698-16C73DD79BC9}"/>
              </a:ext>
            </a:extLst>
          </p:cNvPr>
          <p:cNvSpPr txBox="1"/>
          <p:nvPr/>
        </p:nvSpPr>
        <p:spPr>
          <a:xfrm>
            <a:off x="4092759" y="4890930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‘3.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4DDBD-4828-C12C-3FE3-00352FC67910}"/>
              </a:ext>
            </a:extLst>
          </p:cNvPr>
          <p:cNvSpPr txBox="1"/>
          <p:nvPr/>
        </p:nvSpPr>
        <p:spPr>
          <a:xfrm>
            <a:off x="2854208" y="2142048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C9C20F-BC95-B7E9-DABB-52220FCC34D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59BC16E5-25D8-4000-C128-6C9D9114B3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A1A03-9B23-A488-892E-9B978FDCB40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A6D839D-094E-7B93-2855-B10AA43427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E25BC0-82EF-E960-BE11-2F338CE11E7C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4435F48-8B7D-BE33-24DD-1C09C2773AEC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62FEB7A2-C5A8-BB4B-8684-C74324ACE67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8784B0-3149-5DB6-B2E3-09484B7AFD5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45ACF3-3618-EFC6-3C92-2AE18945E35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14283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4952C-5611-5169-CC2F-983BCBF45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711BF-5A95-0F99-BE13-12A018FE52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A3D9EC-14D0-A985-B4BD-4EA69B08CDE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656FF-B347-9DE2-A9F2-CBEF266EDDE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7EC4F8D-85EA-260E-E568-EFB3C4268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941C7-6441-54B1-FA9A-816CFB6EDD46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1D0F7-9191-051E-C8EB-F6B92BCD7A5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E5A509-F37F-9E64-F2F0-6021557B034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2FFC902-1C75-0433-9EEC-E89539BB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8"/>
            <a:ext cx="5889069" cy="3623549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70E34BA-57E0-F08D-AD36-5DE6E0E04BAD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A5FB8-44FB-EA64-40A2-EA394419D75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핵심 콘텐츠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2ACC4948-D35C-17AE-B470-F3A63518F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990818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핵심 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6973C8B6-7A67-CE94-37E4-096B22E05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7461" y="2816741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B6E7457B-EDD2-A496-7138-7842BC8C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5" t="2758" r="4163" b="2528"/>
          <a:stretch/>
        </p:blipFill>
        <p:spPr>
          <a:xfrm>
            <a:off x="9120752" y="4069633"/>
            <a:ext cx="2487066" cy="172081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E28B258-8D76-02EA-0E9A-24799CBC2DAE}"/>
              </a:ext>
            </a:extLst>
          </p:cNvPr>
          <p:cNvSpPr/>
          <p:nvPr/>
        </p:nvSpPr>
        <p:spPr>
          <a:xfrm>
            <a:off x="3190610" y="4832717"/>
            <a:ext cx="2834450" cy="5896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75A659-C04A-417F-044B-DD734AAF9B23}"/>
              </a:ext>
            </a:extLst>
          </p:cNvPr>
          <p:cNvSpPr/>
          <p:nvPr/>
        </p:nvSpPr>
        <p:spPr>
          <a:xfrm>
            <a:off x="3073567" y="47503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03F721A-D110-7177-0761-18A2B5F2DAF3}"/>
              </a:ext>
            </a:extLst>
          </p:cNvPr>
          <p:cNvSpPr/>
          <p:nvPr/>
        </p:nvSpPr>
        <p:spPr>
          <a:xfrm>
            <a:off x="5303044" y="5008563"/>
            <a:ext cx="722016" cy="2405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972EAF5-DC3C-DF67-C913-590D4169322E}"/>
              </a:ext>
            </a:extLst>
          </p:cNvPr>
          <p:cNvSpPr/>
          <p:nvPr/>
        </p:nvSpPr>
        <p:spPr>
          <a:xfrm>
            <a:off x="5221662" y="493004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C991AB23-AFD7-B6C5-355A-F9FF1AC8C26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9F95A08C-DA41-D385-8F6C-7A2BC37B8E8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AC37F2F-D0F5-FE60-91B9-284AF61E9C5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2B2A449-FF7F-DA7B-8675-A47148641E4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8F6FF750-0771-E5BD-B317-8FF9228EF43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D87D528-AF36-95BA-A3E2-BAC9611112F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1E65DC73-3E3A-3F61-19BD-789DB01416D3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093AA1-DCEE-9319-2094-967132F9E1B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6621155-C0D9-6C77-F411-F96B3D7F257B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1538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CA41B-97C5-1DA8-6B4B-5AF5EC60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BD637E-6820-7A49-D3C8-0A82E6688CA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924A35-D1C2-786D-CB8A-81A3B854BB6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D29386-75A9-2245-54F9-00C22AB60FB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FC37F20-D897-778A-15D0-78EB02E83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A7864F-A1EE-E2CF-76AE-3C323E7A95B4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F8784-29AF-98B1-EC7F-B57828F6FF0F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E2C89A8-7F64-1E43-DC5B-0919F17C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13CF04-8458-5091-0CFD-4AB16956A58B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63843E-ED0F-A9D0-57C6-5E5FC23CB29E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3DAD5B-D0D9-FD08-7DDD-107DAEC6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775054"/>
              </p:ext>
            </p:extLst>
          </p:nvPr>
        </p:nvGraphicFramePr>
        <p:xfrm>
          <a:off x="6272809" y="184470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미클리어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미완료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‘[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퀘스트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선택된 상태로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 저널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A09CA52A-C52B-37C6-F162-FD777E3C0AD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242" t="1050" r="8942" b="-1"/>
          <a:stretch/>
        </p:blipFill>
        <p:spPr>
          <a:xfrm>
            <a:off x="9703010" y="2792094"/>
            <a:ext cx="1307308" cy="126682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B0BA1B-EBB0-4D74-170B-E96902FAFFFA}"/>
              </a:ext>
            </a:extLst>
          </p:cNvPr>
          <p:cNvSpPr/>
          <p:nvPr/>
        </p:nvSpPr>
        <p:spPr>
          <a:xfrm>
            <a:off x="980811" y="4496469"/>
            <a:ext cx="802746" cy="77654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00EB091-D8E9-B18E-85E7-42A4D64F7D8A}"/>
              </a:ext>
            </a:extLst>
          </p:cNvPr>
          <p:cNvSpPr/>
          <p:nvPr/>
        </p:nvSpPr>
        <p:spPr>
          <a:xfrm>
            <a:off x="863767" y="44140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41AA767-462B-AC00-F533-B9EA98896239}"/>
              </a:ext>
            </a:extLst>
          </p:cNvPr>
          <p:cNvSpPr/>
          <p:nvPr/>
        </p:nvSpPr>
        <p:spPr>
          <a:xfrm>
            <a:off x="3304910" y="2455862"/>
            <a:ext cx="2791089" cy="5953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76395F-B724-1378-CD28-BAA4279224B0}"/>
              </a:ext>
            </a:extLst>
          </p:cNvPr>
          <p:cNvSpPr/>
          <p:nvPr/>
        </p:nvSpPr>
        <p:spPr>
          <a:xfrm>
            <a:off x="3223528" y="23631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514EE98-0A68-4B4C-7C45-6C200ABA4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840" y="4915066"/>
            <a:ext cx="2913649" cy="5582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A8B3FF9-DC52-C02D-1A04-E1A178C5F24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7B9DDD4-9545-B283-77A0-3C3ABE141D3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FA46FAB-7949-E474-EDD6-DA74CE75194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C2CE80-C5ED-AF34-579E-6FDC566AF07E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68823AC-859C-3620-3338-3EB142B56FC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D8F88EC9-557D-1ED0-F858-93B34E0DE83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57A44D6-B15D-4D99-7AF6-5B496100462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A3AF4AD0-6F5D-7BCB-3BDB-EFD641F9C14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7C159E-DE19-FF17-B136-1D3ED1DFA9D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CAA7218-5423-8960-67BA-471BB61BDA7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48588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34BFE-08B6-AEC8-ADD5-F0793107E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D48F11B-EA6C-503E-5175-9B1ACD55F80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E6C1363-3245-F03D-D34E-C34D01F6DEE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CA63AD-652C-6451-7AD8-CF75694DB7E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E9824B7-9792-495F-6C8D-FCBAE9E05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465B4E-07EC-0CF6-C5C3-0CC6C60D90D2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17F45-0543-BC1D-BFCB-17A33769F8AA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496A741-653A-5562-2C02-F6BDD215F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1844707"/>
            <a:ext cx="5889068" cy="362354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DF6787-1B21-6C75-B03E-6B1AB11F9E9A}"/>
              </a:ext>
            </a:extLst>
          </p:cNvPr>
          <p:cNvSpPr/>
          <p:nvPr/>
        </p:nvSpPr>
        <p:spPr>
          <a:xfrm>
            <a:off x="266699" y="1838988"/>
            <a:ext cx="2652713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156BCB-7337-1A0F-3B92-62AE583C22B1}"/>
              </a:ext>
            </a:extLst>
          </p:cNvPr>
          <p:cNvSpPr txBox="1"/>
          <p:nvPr/>
        </p:nvSpPr>
        <p:spPr>
          <a:xfrm>
            <a:off x="266700" y="1842650"/>
            <a:ext cx="1914525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가이드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152AD99A-74F5-83CA-E59D-E102BB464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000907"/>
              </p:ext>
            </p:extLst>
          </p:nvPr>
        </p:nvGraphicFramePr>
        <p:xfrm>
          <a:off x="6272809" y="1844709"/>
          <a:ext cx="5758360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콘텐츠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주요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기대 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아이템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172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505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보기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홈페이지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998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바로 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가이드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닫히며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입장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9756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F31D5B-DE7A-BE53-A72F-1A488542119C}"/>
              </a:ext>
            </a:extLst>
          </p:cNvPr>
          <p:cNvSpPr/>
          <p:nvPr/>
        </p:nvSpPr>
        <p:spPr>
          <a:xfrm>
            <a:off x="3304910" y="3051175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F35F4D4-E0D0-B7C7-576C-6910B0E98D76}"/>
              </a:ext>
            </a:extLst>
          </p:cNvPr>
          <p:cNvSpPr/>
          <p:nvPr/>
        </p:nvSpPr>
        <p:spPr>
          <a:xfrm>
            <a:off x="3223528" y="2958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6DED07-F420-B974-DC15-492923DDD8B3}"/>
              </a:ext>
            </a:extLst>
          </p:cNvPr>
          <p:cNvSpPr/>
          <p:nvPr/>
        </p:nvSpPr>
        <p:spPr>
          <a:xfrm>
            <a:off x="3304910" y="3589338"/>
            <a:ext cx="2791089" cy="5381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A35E8DE-1C5E-AA89-CFBC-5D69BF81F95F}"/>
              </a:ext>
            </a:extLst>
          </p:cNvPr>
          <p:cNvSpPr/>
          <p:nvPr/>
        </p:nvSpPr>
        <p:spPr>
          <a:xfrm>
            <a:off x="3223528" y="34966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FFDB3A-1AD0-010E-C2CB-6B344074489A}"/>
              </a:ext>
            </a:extLst>
          </p:cNvPr>
          <p:cNvSpPr/>
          <p:nvPr/>
        </p:nvSpPr>
        <p:spPr>
          <a:xfrm>
            <a:off x="3304910" y="4168710"/>
            <a:ext cx="2791089" cy="65411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BC7FAD1-3910-5D5A-7C11-4C093925AB1F}"/>
              </a:ext>
            </a:extLst>
          </p:cNvPr>
          <p:cNvSpPr/>
          <p:nvPr/>
        </p:nvSpPr>
        <p:spPr>
          <a:xfrm>
            <a:off x="3223528" y="407598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3B4D5F2-9678-9590-0A77-73B088B46B44}"/>
              </a:ext>
            </a:extLst>
          </p:cNvPr>
          <p:cNvSpPr/>
          <p:nvPr/>
        </p:nvSpPr>
        <p:spPr>
          <a:xfrm>
            <a:off x="3304910" y="4822826"/>
            <a:ext cx="2791089" cy="1333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5B0AA92-63A6-6525-9F3B-58101CA615B3}"/>
              </a:ext>
            </a:extLst>
          </p:cNvPr>
          <p:cNvSpPr/>
          <p:nvPr/>
        </p:nvSpPr>
        <p:spPr>
          <a:xfrm>
            <a:off x="3223528" y="47300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C3DB37A-8734-1634-1520-598C206615C3}"/>
              </a:ext>
            </a:extLst>
          </p:cNvPr>
          <p:cNvSpPr/>
          <p:nvPr/>
        </p:nvSpPr>
        <p:spPr>
          <a:xfrm>
            <a:off x="3914775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89F99E-BDD5-091A-4423-DE2E7E2EFA64}"/>
              </a:ext>
            </a:extLst>
          </p:cNvPr>
          <p:cNvSpPr/>
          <p:nvPr/>
        </p:nvSpPr>
        <p:spPr>
          <a:xfrm>
            <a:off x="3814078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9644FA-BC33-2C99-F648-91562F92767D}"/>
              </a:ext>
            </a:extLst>
          </p:cNvPr>
          <p:cNvSpPr/>
          <p:nvPr/>
        </p:nvSpPr>
        <p:spPr>
          <a:xfrm>
            <a:off x="4692651" y="5005230"/>
            <a:ext cx="777876" cy="176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4BC1D6-A949-5C1A-D9E4-986A93F85BC5}"/>
              </a:ext>
            </a:extLst>
          </p:cNvPr>
          <p:cNvSpPr/>
          <p:nvPr/>
        </p:nvSpPr>
        <p:spPr>
          <a:xfrm>
            <a:off x="4591954" y="49125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26B81-6918-E04E-04C5-F22F1D2564ED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8DE0A8B-8028-8804-C6B8-8FF1D19CC82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FD494C0-967B-AB81-FDB6-94C1D1AD291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82A550-76A1-9D65-F9D9-2CB06978D93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FC74AC8-FE69-528A-CD43-AF7150D7E58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DB83A30-554E-81F0-C191-B18E6EF40BF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3C2EE06-7881-9D0E-7E1F-B4590336FFC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BF5F80C-4B4A-1ABB-EA75-9E60E2FF3EA9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D1FC41-DD91-EAF3-4B5D-F9438F5F6A9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E51BA3-D6CD-85A4-C807-8C65BD7D5C9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67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013436"/>
              </p:ext>
            </p:extLst>
          </p:nvPr>
        </p:nvGraphicFramePr>
        <p:xfrm>
          <a:off x="6272809" y="1844709"/>
          <a:ext cx="575836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휘장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이미지의 배경 이미지 역할</a:t>
                      </a:r>
                      <a:endParaRPr lang="en-US" altLang="ko-KR" sz="1200" dirty="0">
                        <a:solidFill>
                          <a:schemeClr val="bg1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아이콘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무수히 작은 큐브로 이루어진 듯한 형태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 내부에서 새어 나오는 빛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 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부제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 err="1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87569D-2C90-EA2A-DB56-7036659627C1}"/>
              </a:ext>
            </a:extLst>
          </p:cNvPr>
          <p:cNvSpPr/>
          <p:nvPr/>
        </p:nvSpPr>
        <p:spPr>
          <a:xfrm>
            <a:off x="311748" y="2193170"/>
            <a:ext cx="1922437" cy="2256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2185F4-34EC-33DE-D801-C4209CDD2849}"/>
              </a:ext>
            </a:extLst>
          </p:cNvPr>
          <p:cNvSpPr/>
          <p:nvPr/>
        </p:nvSpPr>
        <p:spPr>
          <a:xfrm>
            <a:off x="347230" y="4489294"/>
            <a:ext cx="1886955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292D89-A04F-61C1-7B66-B68FE9435FF5}"/>
              </a:ext>
            </a:extLst>
          </p:cNvPr>
          <p:cNvSpPr/>
          <p:nvPr/>
        </p:nvSpPr>
        <p:spPr>
          <a:xfrm>
            <a:off x="2621281" y="1856155"/>
            <a:ext cx="1194718" cy="2449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AF1CAA7-EDEB-8B39-CA53-F172A16A8589}"/>
              </a:ext>
            </a:extLst>
          </p:cNvPr>
          <p:cNvSpPr/>
          <p:nvPr/>
        </p:nvSpPr>
        <p:spPr>
          <a:xfrm>
            <a:off x="2504238" y="17737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444A36E-A2F5-1FCA-5E4B-F9E39FC32EA6}"/>
              </a:ext>
            </a:extLst>
          </p:cNvPr>
          <p:cNvSpPr/>
          <p:nvPr/>
        </p:nvSpPr>
        <p:spPr>
          <a:xfrm>
            <a:off x="266698" y="21323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EC5597-9B2E-21FA-0605-0707C9541D3C}"/>
              </a:ext>
            </a:extLst>
          </p:cNvPr>
          <p:cNvSpPr/>
          <p:nvPr/>
        </p:nvSpPr>
        <p:spPr>
          <a:xfrm>
            <a:off x="717513" y="2345570"/>
            <a:ext cx="1124623" cy="3186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58A0151-5041-F811-2D74-EAC9EB0C8BDC}"/>
              </a:ext>
            </a:extLst>
          </p:cNvPr>
          <p:cNvSpPr/>
          <p:nvPr/>
        </p:nvSpPr>
        <p:spPr>
          <a:xfrm>
            <a:off x="771272" y="2830646"/>
            <a:ext cx="1070864" cy="94704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D7A1BB4-99C4-3D9F-702F-964695F5D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5924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BD5103-485F-4906-9BA6-0C2AB2B14F8A}"/>
              </a:ext>
            </a:extLst>
          </p:cNvPr>
          <p:cNvSpPr/>
          <p:nvPr/>
        </p:nvSpPr>
        <p:spPr>
          <a:xfrm>
            <a:off x="656300" y="228303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F2D083-0CC9-6F5A-B977-1E1CA4AE062A}"/>
              </a:ext>
            </a:extLst>
          </p:cNvPr>
          <p:cNvSpPr/>
          <p:nvPr/>
        </p:nvSpPr>
        <p:spPr>
          <a:xfrm>
            <a:off x="893448" y="2664260"/>
            <a:ext cx="810290" cy="16523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6F273AC-7325-B6BD-D283-ED4018CE4248}"/>
              </a:ext>
            </a:extLst>
          </p:cNvPr>
          <p:cNvSpPr/>
          <p:nvPr/>
        </p:nvSpPr>
        <p:spPr>
          <a:xfrm>
            <a:off x="775953" y="25609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" name="그림 5" descr="구름, 하늘, 건물, 야외이(가) 표시된 사진&#10;&#10;자동 생성된 설명">
            <a:extLst>
              <a:ext uri="{FF2B5EF4-FFF2-40B4-BE49-F238E27FC236}">
                <a16:creationId xmlns:a16="http://schemas.microsoft.com/office/drawing/2014/main" id="{45C85214-168D-AFDE-3904-40E7D4D2A9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577" t="10179" r="10315" b="13118"/>
          <a:stretch/>
        </p:blipFill>
        <p:spPr>
          <a:xfrm>
            <a:off x="9832417" y="3745655"/>
            <a:ext cx="677028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C24705-FE61-E45C-1BB0-EC7290001B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909" t="10030" r="22025" b="11476"/>
          <a:stretch/>
        </p:blipFill>
        <p:spPr>
          <a:xfrm>
            <a:off x="10658910" y="3745655"/>
            <a:ext cx="677027" cy="6770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A70CA-F831-DF55-DA8D-0E5BB204988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D1F87-D89E-F0A7-929C-8C1C5334A341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BE335-098E-1F5E-3FBC-C60F7D8FDB7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13A84-897A-021C-6ED0-7D22468B1E28}"/>
              </a:ext>
            </a:extLst>
          </p:cNvPr>
          <p:cNvSpPr/>
          <p:nvPr/>
        </p:nvSpPr>
        <p:spPr>
          <a:xfrm>
            <a:off x="290079" y="442023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079DE54-0AB3-2896-C890-EB990F6739A8}"/>
              </a:ext>
            </a:extLst>
          </p:cNvPr>
          <p:cNvSpPr/>
          <p:nvPr/>
        </p:nvSpPr>
        <p:spPr>
          <a:xfrm>
            <a:off x="692333" y="27716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B7DB4C-B4BE-8D77-B044-9D8997BA426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BBE8DE15-D2D2-3214-69E6-F247F67E1B7A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0656C338-8585-2E4F-37CB-4013ED8A695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D03AD4C-60BD-5568-1BFF-53F45988830D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D76A31-8D38-B592-9B75-FDD922D0CB2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4B804430-A1F6-8DC0-0F2D-F6FACAD6067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5626EF-64B5-A2C1-4030-8C89ED29E4D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B074F-B6C5-3149-BCC6-EE970282490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F3D6FD63-B6C8-9BC2-125F-BFEEC771F344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46864AA-403A-E67E-97F9-C55539F596C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7882189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C00B9-7804-6B71-06FE-F79BD56A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CDDBCE-DB28-D342-4A17-E72FD452EA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693DE4-BA63-0C8D-78E0-9994039EFD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AE531C8-EC90-DB20-C9B2-DD36FB1CE28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AF824A4-2138-87D7-F0A3-5625D0973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86E332-3F15-598E-B64C-FF0A492D73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7ED03F4-0958-CD6B-0B6B-15ACB936B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867913"/>
              </p:ext>
            </p:extLst>
          </p:nvPr>
        </p:nvGraphicFramePr>
        <p:xfrm>
          <a:off x="6272809" y="1844709"/>
          <a:ext cx="5758360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down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Tooltip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설정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현재 설정된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프리셋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                    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7971084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65F77509-66F4-1662-2978-90789B7C2C19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B8DCA6-9BB8-71DC-55B1-B9D08D1AB894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DFC96-EA0F-4840-B4A5-981A9C62B962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D3BB7-0119-E5BD-8D52-473DFE8CDCA5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CE0D9C-F490-D3C0-B415-9A90ACB7FFFF}"/>
              </a:ext>
            </a:extLst>
          </p:cNvPr>
          <p:cNvSpPr/>
          <p:nvPr/>
        </p:nvSpPr>
        <p:spPr>
          <a:xfrm>
            <a:off x="266699" y="4760873"/>
            <a:ext cx="1709739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09B3D15-BE88-3A85-8E5F-042AFC2396A1}"/>
              </a:ext>
            </a:extLst>
          </p:cNvPr>
          <p:cNvSpPr/>
          <p:nvPr/>
        </p:nvSpPr>
        <p:spPr>
          <a:xfrm>
            <a:off x="192881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22141-38DA-12A5-4652-84E407EC7881}"/>
              </a:ext>
            </a:extLst>
          </p:cNvPr>
          <p:cNvSpPr/>
          <p:nvPr/>
        </p:nvSpPr>
        <p:spPr>
          <a:xfrm>
            <a:off x="1965442" y="4760873"/>
            <a:ext cx="268744" cy="2526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364530-EC53-E455-412C-5DC9E72A2559}"/>
              </a:ext>
            </a:extLst>
          </p:cNvPr>
          <p:cNvSpPr/>
          <p:nvPr/>
        </p:nvSpPr>
        <p:spPr>
          <a:xfrm>
            <a:off x="1895968" y="4707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5AD404-5A68-9A50-3B27-29DE18D3585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04" r="2519" b="2898"/>
          <a:stretch/>
        </p:blipFill>
        <p:spPr>
          <a:xfrm>
            <a:off x="8785046" y="2582376"/>
            <a:ext cx="1564655" cy="10125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9F8BF6-1158-502F-900F-2EF60F093DB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172"/>
          <a:stretch/>
        </p:blipFill>
        <p:spPr>
          <a:xfrm>
            <a:off x="8785046" y="4558575"/>
            <a:ext cx="1261903" cy="167855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399471B-BC6B-E770-7C92-9D937367DCC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8ED45330-893A-45E1-0389-7F7689B93706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98078B2D-9893-8BD3-83B3-7991E646133C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FD284B-40E9-6301-E03B-DA78FE1AF9A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B711232-2BEA-A067-026F-DE4E4847DC9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86A2801-E8F3-66CC-9EC8-465C57326BF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DF59EF-F59C-8F18-DF2A-43FB6637BBA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4BD911DE-9709-0F2F-7294-E75D5506CE12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821D19AE-9C8F-F38E-74D0-7A7215F081F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D160F42-9233-4B90-0A39-64498E416A8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BBD2E7-B279-E98F-FE1E-0CC059DC4604}"/>
              </a:ext>
            </a:extLst>
          </p:cNvPr>
          <p:cNvSpPr/>
          <p:nvPr/>
        </p:nvSpPr>
        <p:spPr>
          <a:xfrm>
            <a:off x="10121126" y="4543765"/>
            <a:ext cx="1804173" cy="83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‘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</a:t>
            </a:r>
            <a:r>
              <a:rPr lang="ko-KR" altLang="en-US" sz="1200" dirty="0" err="1">
                <a:latin typeface="리디바탕" panose="020B0600000101010101" pitchFamily="34" charset="-127"/>
                <a:ea typeface="리디바탕" panose="020B0600000101010101" pitchFamily="34" charset="-127"/>
              </a:rPr>
              <a:t>프리셋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b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설정된 전투 특성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각인을 간단히 표기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697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9B8EF-39FA-97A7-9D2F-76658E2BA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F74E0B-A37E-643F-D8CE-67F70CF2A63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BCBFBA-DE9B-B401-9C53-96F9BFF90DB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B67CA-039F-ED20-23FA-4C16DE77925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127543-FB17-25D7-A083-2361CFF535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147E6D-AFDE-9699-810B-862757BA985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C9F301EC-A651-BFEE-058E-137D042A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718498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일러스트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인원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하기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입장이 불가능한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매칭하기 버튼은 비활성화되며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4E514B18-865A-BC77-53E7-82D2E7B2CED8}"/>
              </a:ext>
            </a:extLst>
          </p:cNvPr>
          <p:cNvSpPr/>
          <p:nvPr/>
        </p:nvSpPr>
        <p:spPr>
          <a:xfrm>
            <a:off x="266699" y="1844709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E0896B-369C-3F3C-385A-B252B40A37D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6C58A-AE14-A061-3A83-C059EF5E9F5C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038D1-0F6E-9FB0-F891-C99004F4E2A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AF99A7A-D5AC-EE5D-EFE2-D9424E12CDC4}"/>
              </a:ext>
            </a:extLst>
          </p:cNvPr>
          <p:cNvSpPr/>
          <p:nvPr/>
        </p:nvSpPr>
        <p:spPr>
          <a:xfrm>
            <a:off x="2265556" y="2207646"/>
            <a:ext cx="3857788" cy="28571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DB96CE2-39C9-3795-F758-B864246E8286}"/>
              </a:ext>
            </a:extLst>
          </p:cNvPr>
          <p:cNvSpPr/>
          <p:nvPr/>
        </p:nvSpPr>
        <p:spPr>
          <a:xfrm>
            <a:off x="2148513" y="21252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DB7F1D-D9FD-1590-AE61-A606E1A589CC}"/>
              </a:ext>
            </a:extLst>
          </p:cNvPr>
          <p:cNvSpPr/>
          <p:nvPr/>
        </p:nvSpPr>
        <p:spPr>
          <a:xfrm>
            <a:off x="2311273" y="4475220"/>
            <a:ext cx="8192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32E87D-F222-A7EF-6F1F-AEA316A8A79A}"/>
              </a:ext>
            </a:extLst>
          </p:cNvPr>
          <p:cNvSpPr/>
          <p:nvPr/>
        </p:nvSpPr>
        <p:spPr>
          <a:xfrm>
            <a:off x="2229893" y="43824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B259AC9-E4BC-8ED8-E298-72862E31EAC4}"/>
              </a:ext>
            </a:extLst>
          </p:cNvPr>
          <p:cNvSpPr/>
          <p:nvPr/>
        </p:nvSpPr>
        <p:spPr>
          <a:xfrm>
            <a:off x="5033332" y="4376703"/>
            <a:ext cx="1135729" cy="34789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1B66CCD-FA52-F543-EFBF-02CC6C3B2977}"/>
              </a:ext>
            </a:extLst>
          </p:cNvPr>
          <p:cNvSpPr/>
          <p:nvPr/>
        </p:nvSpPr>
        <p:spPr>
          <a:xfrm>
            <a:off x="4951952" y="425427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C77A7CE-6343-8726-085F-5A1860CBB7D6}"/>
              </a:ext>
            </a:extLst>
          </p:cNvPr>
          <p:cNvSpPr/>
          <p:nvPr/>
        </p:nvSpPr>
        <p:spPr>
          <a:xfrm>
            <a:off x="2311273" y="4732713"/>
            <a:ext cx="3219577" cy="2493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45E145F-62BD-27E2-F53B-69DC744F70E9}"/>
              </a:ext>
            </a:extLst>
          </p:cNvPr>
          <p:cNvSpPr/>
          <p:nvPr/>
        </p:nvSpPr>
        <p:spPr>
          <a:xfrm>
            <a:off x="2229893" y="463998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927B902-2F61-2680-EAB7-84B27E343F0E}"/>
              </a:ext>
            </a:extLst>
          </p:cNvPr>
          <p:cNvSpPr/>
          <p:nvPr/>
        </p:nvSpPr>
        <p:spPr>
          <a:xfrm>
            <a:off x="2130413" y="4382492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45CC406-A92F-BDC0-14F5-4171EC498648}"/>
              </a:ext>
            </a:extLst>
          </p:cNvPr>
          <p:cNvSpPr/>
          <p:nvPr/>
        </p:nvSpPr>
        <p:spPr>
          <a:xfrm>
            <a:off x="2130413" y="4635943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D90182E-DEF2-1388-35CD-4BA09CD570C7}"/>
              </a:ext>
            </a:extLst>
          </p:cNvPr>
          <p:cNvSpPr/>
          <p:nvPr/>
        </p:nvSpPr>
        <p:spPr>
          <a:xfrm>
            <a:off x="4852473" y="4254278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22D9930-AA8E-83F0-3D63-45E3DAA7185C}"/>
              </a:ext>
            </a:extLst>
          </p:cNvPr>
          <p:cNvSpPr/>
          <p:nvPr/>
        </p:nvSpPr>
        <p:spPr>
          <a:xfrm>
            <a:off x="1649580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D0F32A6-74E5-A6BE-EB40-4057261171B2}"/>
              </a:ext>
            </a:extLst>
          </p:cNvPr>
          <p:cNvSpPr/>
          <p:nvPr/>
        </p:nvSpPr>
        <p:spPr>
          <a:xfrm>
            <a:off x="1568198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B114AD-B4B8-5D55-C334-1AD637C3FE3D}"/>
              </a:ext>
            </a:extLst>
          </p:cNvPr>
          <p:cNvSpPr/>
          <p:nvPr/>
        </p:nvSpPr>
        <p:spPr>
          <a:xfrm>
            <a:off x="1468718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404D74-A5F5-9626-096A-3DFE1D4388DB}"/>
              </a:ext>
            </a:extLst>
          </p:cNvPr>
          <p:cNvSpPr/>
          <p:nvPr/>
        </p:nvSpPr>
        <p:spPr>
          <a:xfrm>
            <a:off x="3294702" y="5063895"/>
            <a:ext cx="1588920" cy="3638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9F23849-7FA6-B8A2-3057-4A36CC7166F6}"/>
              </a:ext>
            </a:extLst>
          </p:cNvPr>
          <p:cNvSpPr/>
          <p:nvPr/>
        </p:nvSpPr>
        <p:spPr>
          <a:xfrm>
            <a:off x="3213320" y="499826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FC18271-3F7D-D0D5-43AC-F6C8986D0B50}"/>
              </a:ext>
            </a:extLst>
          </p:cNvPr>
          <p:cNvSpPr/>
          <p:nvPr/>
        </p:nvSpPr>
        <p:spPr>
          <a:xfrm>
            <a:off x="3113840" y="4998264"/>
            <a:ext cx="361717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3CCB464-E9EF-8DD1-9A47-FA6D3C36E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8740917" y="4796970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21923C5-D047-3A10-5976-EFC0B8643C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8740916" y="5299251"/>
            <a:ext cx="1982365" cy="4025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5DF7EE-248C-E188-6AE8-C43BCC156453}"/>
              </a:ext>
            </a:extLst>
          </p:cNvPr>
          <p:cNvSpPr/>
          <p:nvPr/>
        </p:nvSpPr>
        <p:spPr>
          <a:xfrm>
            <a:off x="10743078" y="489222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활성화 상태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4DA8A4-20FF-1E47-BC8B-8E93B06F84BB}"/>
              </a:ext>
            </a:extLst>
          </p:cNvPr>
          <p:cNvSpPr/>
          <p:nvPr/>
        </p:nvSpPr>
        <p:spPr>
          <a:xfrm>
            <a:off x="10743078" y="5410676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상태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E120EF-B75C-7C62-16C0-57925053107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AD310D0-76C0-40ED-9597-DA268BCC71C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3B0BE653-850E-4A5B-C7AE-5924DD8B038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68C2362-5264-71FE-EF1B-5C7F13DA4433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3032D5B4-AF8E-7A5F-A7A4-C1729746C23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D2D687CC-D165-0F16-DBD6-320CFC5EC757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E03E4C-8674-86C6-3813-7E5FCA0AA88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F8ABDAE-38F8-35AA-EC6E-E3C0EB59657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950EF62E-4099-23B7-5AC6-4729FA9613F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19B431-3CAE-5BC1-03BF-BA65FC33FBA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21901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9" y="3357329"/>
            <a:ext cx="11082021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파티가 개별로 나뉘어진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입장하여 동일한 콘텐츠를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하나의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맵에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동시에 입장하여 플레이합니다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라운드에서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획득한 파티가 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7A5ED3-7309-40F1-206E-2B61DD0A1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7" y="1465803"/>
            <a:ext cx="8809484" cy="1639966"/>
          </a:xfrm>
          <a:prstGeom prst="rect">
            <a:avLst/>
          </a:prstGeom>
          <a:ln w="12700">
            <a:solidFill>
              <a:srgbClr val="FAEBD3"/>
            </a:solidFill>
          </a:ln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E338176-B0B6-0D0E-8FA1-9B44654187DD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F542FDD-0DBB-FA32-4394-50F80A49061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A6D682-CC72-BBEF-4BB3-E1508CFB324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49886-7CEB-ACDF-6F5F-1002C836D3A1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A00EA47-5B39-E1C4-BAA2-29656A68DC7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A0C97C-AD5F-4F3B-CAB8-C805240A57E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7F473BF7-2D50-D9DA-C855-245F1E57FB1C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0535A-F816-9878-0CC5-18B2DAAB0A9F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F3AD5B-6927-CDC2-6F84-389DD8192D20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38C707-129E-E007-C4EC-E191C77552B5}"/>
              </a:ext>
            </a:extLst>
          </p:cNvPr>
          <p:cNvSpPr txBox="1"/>
          <p:nvPr/>
        </p:nvSpPr>
        <p:spPr>
          <a:xfrm>
            <a:off x="6089828" y="5498363"/>
            <a:ext cx="51877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경우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콘텐츠마다 기획서 상에 별도로 표기합니다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4BD16-29B3-59BB-B237-C653DE8BD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32F9718F-0594-9DD6-5F6B-8B133B1BA02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5B269AD6-B28E-803F-7988-8CEDC11B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2" y="1838985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AB0656-856E-ECC9-8BAE-31E5FC4FF7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F105B7-F021-0B3B-0374-4F3BAC38257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943BBC-2102-E327-80BD-938961B564E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47B44A4-1270-8602-080C-C0AD436166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0287ED-89D1-79DD-2261-C3C275CD4E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1/5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9E09A0-DF68-4B99-343E-A19F904C0928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D1C91-1FF3-0291-6D5A-981EA2E1B768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621F-CF62-A389-C01A-9F45FA4C1EF1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918EAB-3B92-24B9-2F1F-A261AB39BB60}"/>
              </a:ext>
            </a:extLst>
          </p:cNvPr>
          <p:cNvSpPr/>
          <p:nvPr/>
        </p:nvSpPr>
        <p:spPr>
          <a:xfrm>
            <a:off x="277874" y="2447350"/>
            <a:ext cx="54604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F6D40E-223F-21D0-E829-B589FBF35658}"/>
              </a:ext>
            </a:extLst>
          </p:cNvPr>
          <p:cNvSpPr/>
          <p:nvPr/>
        </p:nvSpPr>
        <p:spPr>
          <a:xfrm>
            <a:off x="150933" y="25755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541ADE-D9E1-6C76-35A2-531242203613}"/>
              </a:ext>
            </a:extLst>
          </p:cNvPr>
          <p:cNvSpPr/>
          <p:nvPr/>
        </p:nvSpPr>
        <p:spPr>
          <a:xfrm>
            <a:off x="940955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3A74E59-88E9-EB5A-C7A6-1202E63F9F29}"/>
              </a:ext>
            </a:extLst>
          </p:cNvPr>
          <p:cNvSpPr/>
          <p:nvPr/>
        </p:nvSpPr>
        <p:spPr>
          <a:xfrm>
            <a:off x="859574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770CD9B-E6FE-06BD-F800-5A9E4B3F4BF0}"/>
              </a:ext>
            </a:extLst>
          </p:cNvPr>
          <p:cNvSpPr/>
          <p:nvPr/>
        </p:nvSpPr>
        <p:spPr>
          <a:xfrm>
            <a:off x="1431317" y="2444567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4ED710-D248-DDEA-C4B3-A319A2EE9A27}"/>
              </a:ext>
            </a:extLst>
          </p:cNvPr>
          <p:cNvSpPr/>
          <p:nvPr/>
        </p:nvSpPr>
        <p:spPr>
          <a:xfrm>
            <a:off x="1349936" y="23546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0AA6AD-D31D-4A66-FB47-2570366D63AF}"/>
              </a:ext>
            </a:extLst>
          </p:cNvPr>
          <p:cNvSpPr/>
          <p:nvPr/>
        </p:nvSpPr>
        <p:spPr>
          <a:xfrm>
            <a:off x="1904706" y="2436813"/>
            <a:ext cx="347460" cy="4561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C341C5-8C15-399F-2E50-F0E5AF2BBBDE}"/>
              </a:ext>
            </a:extLst>
          </p:cNvPr>
          <p:cNvSpPr/>
          <p:nvPr/>
        </p:nvSpPr>
        <p:spPr>
          <a:xfrm>
            <a:off x="1823325" y="23469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41BBA94-B529-D270-1CFF-CFCD5223C6E2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284953-BF56-9064-D69B-9EDB7A0B22B0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B21DB1-BB77-657B-3AC2-A3E1D87F208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0675881-0536-29B4-9563-E32E7F5D684C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9" name="표 2">
            <a:extLst>
              <a:ext uri="{FF2B5EF4-FFF2-40B4-BE49-F238E27FC236}">
                <a16:creationId xmlns:a16="http://schemas.microsoft.com/office/drawing/2014/main" id="{61B5CA3D-B863-D42D-BFDD-B435612A9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050714"/>
              </p:ext>
            </p:extLst>
          </p:nvPr>
        </p:nvGraphicFramePr>
        <p:xfrm>
          <a:off x="6272809" y="184470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 패시브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적용 중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중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 포인트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진화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깨달음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 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도약 포인트 현황을 반영하여 보여주는 버튼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탭이 선택된 상태로 열림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포인트를 이용하여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424550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50DA7E23-B32F-8FC1-AF47-85D0431C39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C162D594-95A7-AE5B-1176-1D84EBAF073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E213D8CF-4282-D687-F259-938079BECBB2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423054-46B5-C05F-6A9C-14872F6EE44B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86D50333-AE69-894A-351A-036DCEB6530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다이아몬드 65">
            <a:extLst>
              <a:ext uri="{FF2B5EF4-FFF2-40B4-BE49-F238E27FC236}">
                <a16:creationId xmlns:a16="http://schemas.microsoft.com/office/drawing/2014/main" id="{BA4A5842-01CC-DDDA-2EAA-FD3BA9E7D65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CA1134-15F0-C8CA-BBC6-84B083AE55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F064B79-9877-5FE0-801B-F4AF95C9ADC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0D345C-7A94-822E-2DDA-6B8FABEA26E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1094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7D9BA-1A3A-C6A4-61B1-BFE56C611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9A7D034-9BA5-8126-6041-22B3581D41B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4B06D00C-546A-D0ED-A764-635F5521E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4" y="1838984"/>
            <a:ext cx="5878906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D72577-6F1F-D668-A6F1-CC7D9814690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A049052-09D3-F109-AB35-1F4CC440223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0DD47F-EEAF-86EA-5642-90D04CAD820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4BA8AAA-3F2E-BF43-AE74-282D16C8E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C610E-91A9-7F07-BBF2-073DC89457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7D41E14-2879-ECBD-7A77-F5523FCD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860188"/>
              </p:ext>
            </p:extLst>
          </p:nvPr>
        </p:nvGraphicFramePr>
        <p:xfrm>
          <a:off x="6272809" y="1844709"/>
          <a:ext cx="5758360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포인트를 이용하여 스킬 레벨을 올리거나 선택 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탭에서 현재 선택된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탭에서 스킬에 룬을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9F8CC0-D23C-40A2-7EC8-D4FB0500AA0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8082F5-EFED-2FF5-3BEA-5C1EC5A0A36F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E7150-158C-96FA-D157-5C1D4862BE9E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0E5987-7144-4BB2-DF94-B0B2EBC9BAC9}"/>
              </a:ext>
            </a:extLst>
          </p:cNvPr>
          <p:cNvSpPr/>
          <p:nvPr/>
        </p:nvSpPr>
        <p:spPr>
          <a:xfrm>
            <a:off x="313534" y="3092267"/>
            <a:ext cx="2036088" cy="3079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03F9F2-B001-9B02-7300-2922ACE4A1B4}"/>
              </a:ext>
            </a:extLst>
          </p:cNvPr>
          <p:cNvSpPr/>
          <p:nvPr/>
        </p:nvSpPr>
        <p:spPr>
          <a:xfrm>
            <a:off x="230885" y="300239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CCF42B-E640-5B47-6D73-BB605543DBCE}"/>
              </a:ext>
            </a:extLst>
          </p:cNvPr>
          <p:cNvSpPr/>
          <p:nvPr/>
        </p:nvSpPr>
        <p:spPr>
          <a:xfrm>
            <a:off x="2152881" y="22750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D7AF0E-CE63-73D3-91AC-4F8AB8838C15}"/>
              </a:ext>
            </a:extLst>
          </p:cNvPr>
          <p:cNvSpPr/>
          <p:nvPr/>
        </p:nvSpPr>
        <p:spPr>
          <a:xfrm>
            <a:off x="2037745" y="21634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6D3AA2-DD04-36C1-9D33-D3D6BBABD7C8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B19365F-B91E-AB00-1481-D0EBAA8B428E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1FF579-ADE6-41D4-C3C4-422DBB1621B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F0B9606-0E50-2915-DF42-BCE8C39102B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FDE84B2-E8A3-A331-28CC-DDF4A9006B0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08E073-A7A4-13F1-768F-C1AD7F037861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4803E7-90A1-9789-4712-AA3384B5A1C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8386875-C24D-F461-338E-CFA26201FBC4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FF169F-BB76-8956-14D5-7EEB8F57D34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63ACA5-06D3-F52E-A57D-203BF9CA0BB8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665DB4-51A9-8B11-C9AD-5EC90B507C0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4458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17A56-02E6-84A4-8685-69D375793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BBA1E1B-E51D-875F-3147-E199B889C35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84AF14A1-D19A-537C-FEF0-CB9489D9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838983"/>
            <a:ext cx="5880410" cy="3626385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E483776-EE71-FDFF-D782-C548F853AF5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ACBDFA-F7CA-86B9-6AC0-17267ED8D3E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BF7218B-4D35-8028-6D47-3788E5D6FA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23D0275-324E-2629-2D12-4A79627AF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C14815E-4EDB-50A0-0CA9-09D150F60C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28BC319-DB53-508C-BB44-2C0B4BD22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565995"/>
              </p:ext>
            </p:extLst>
          </p:nvPr>
        </p:nvGraphicFramePr>
        <p:xfrm>
          <a:off x="6272809" y="1844709"/>
          <a:ext cx="5758360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39082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50BCD2-3B74-623E-1200-DB9307FF654F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FEF08-6953-7048-4BE9-69248F51176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82CDF-1B09-50FC-6B9D-C459A80EE548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51AEF-5D32-E573-A0E8-0E4C802D965A}"/>
              </a:ext>
            </a:extLst>
          </p:cNvPr>
          <p:cNvSpPr/>
          <p:nvPr/>
        </p:nvSpPr>
        <p:spPr>
          <a:xfrm>
            <a:off x="313534" y="36066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159519-D106-BD02-53AC-07721A4DB58E}"/>
              </a:ext>
            </a:extLst>
          </p:cNvPr>
          <p:cNvSpPr/>
          <p:nvPr/>
        </p:nvSpPr>
        <p:spPr>
          <a:xfrm>
            <a:off x="230885" y="35167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465E6F9-2573-883D-26A8-01B3D33C05B6}"/>
              </a:ext>
            </a:extLst>
          </p:cNvPr>
          <p:cNvSpPr/>
          <p:nvPr/>
        </p:nvSpPr>
        <p:spPr>
          <a:xfrm>
            <a:off x="2152881" y="34561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C219935-7B29-0728-AF9B-2C6394F6BC5F}"/>
              </a:ext>
            </a:extLst>
          </p:cNvPr>
          <p:cNvSpPr/>
          <p:nvPr/>
        </p:nvSpPr>
        <p:spPr>
          <a:xfrm>
            <a:off x="2037745" y="33445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C9516BC-42E4-6203-69C8-92E27FD6A29F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107CB6B-695D-B2CA-13C8-60A7D3BBBFDB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5FA00B-DD27-130F-A414-453B44400DDC}"/>
              </a:ext>
            </a:extLst>
          </p:cNvPr>
          <p:cNvSpPr/>
          <p:nvPr/>
        </p:nvSpPr>
        <p:spPr>
          <a:xfrm>
            <a:off x="2661028" y="3276137"/>
            <a:ext cx="1818319" cy="12418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540CC77-5C2F-7F48-E09B-9A3704F451BB}"/>
              </a:ext>
            </a:extLst>
          </p:cNvPr>
          <p:cNvSpPr/>
          <p:nvPr/>
        </p:nvSpPr>
        <p:spPr>
          <a:xfrm>
            <a:off x="2579647" y="318626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7BD206-F489-05A6-F201-6C57E092798E}"/>
              </a:ext>
            </a:extLst>
          </p:cNvPr>
          <p:cNvSpPr/>
          <p:nvPr/>
        </p:nvSpPr>
        <p:spPr>
          <a:xfrm>
            <a:off x="2454232" y="318626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EC0142-E443-4623-25B8-BB2020D93D7C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DD721D1-3918-A584-CAFB-496B3FC0484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EF78685-D543-EF9D-51F1-F7D7F027B3F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88DF09-953E-2B89-C09D-14242502ECFC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4AF5E-11D7-16C6-F8A4-CD8FBC260E05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9BEA560-4681-D40E-4609-4C25544DD9C9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AB384D-2F5E-8C7B-F3C5-184148C25E07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9DBA840-7AB1-0342-BD82-15F3859D6ED0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640C2C-EBC8-7E1D-408D-0C7B09A75EC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3714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C59ED-5CB1-2866-21F8-05152921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4CEA96C-08C8-2250-7CAE-D21D1E31571B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B31BA9F-DFC0-179E-2F0E-126FA1D86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840897"/>
            <a:ext cx="5880411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20AA214-38D8-A916-2EC3-093B310401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44340F-69DA-1EE6-3C67-35B1FA122E8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1663F3-A1FD-D294-E627-3CB58A9626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CC41C4E-2ACC-2EB9-C506-87E60C982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EF8D0D-7BB5-011D-1021-42DEE3D12AB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FE1055B-E4D9-CA3F-6B1D-7E69884354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06423"/>
              </p:ext>
            </p:extLst>
          </p:nvPr>
        </p:nvGraphicFramePr>
        <p:xfrm>
          <a:off x="6272809" y="184470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받고 있는 각인을 안내하는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마지막으로 선택했던 탭이 선택된 상태로 열림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65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장작 중인 각인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 내부에 있는 이중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 리스트에서 원하는 보석을 선택하여 장착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각인을 보여줌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각인창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연동됨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7882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스톤 효과 선택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아이콘 클릭 시 해당 각인으로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효과가 적용됨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선택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8215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장착 중인 각인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장착된 각인 효과를 보여줌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효과를 받은 각인은 아이콘으로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81854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8B580ADB-5E93-5409-A80F-327FA76B47CD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9CCA4B-467C-B368-3772-6579C7874124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4F84F0-5F9E-DDF9-FD96-AC1004DC789C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1/2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CDBD6-6068-38F2-2D44-0F83CE15204F}"/>
              </a:ext>
            </a:extLst>
          </p:cNvPr>
          <p:cNvSpPr/>
          <p:nvPr/>
        </p:nvSpPr>
        <p:spPr>
          <a:xfrm>
            <a:off x="313534" y="4406726"/>
            <a:ext cx="2036088" cy="6113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7A17C1-FC16-205F-1A1B-CE1C547FD964}"/>
              </a:ext>
            </a:extLst>
          </p:cNvPr>
          <p:cNvSpPr/>
          <p:nvPr/>
        </p:nvSpPr>
        <p:spPr>
          <a:xfrm>
            <a:off x="230885" y="431685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FA5688D-51A3-668C-B94E-CA14F3B1F7A2}"/>
              </a:ext>
            </a:extLst>
          </p:cNvPr>
          <p:cNvSpPr/>
          <p:nvPr/>
        </p:nvSpPr>
        <p:spPr>
          <a:xfrm>
            <a:off x="2152881" y="4256269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EFA54C-4CA6-847D-51CE-8273A1A38399}"/>
              </a:ext>
            </a:extLst>
          </p:cNvPr>
          <p:cNvSpPr/>
          <p:nvPr/>
        </p:nvSpPr>
        <p:spPr>
          <a:xfrm>
            <a:off x="2037745" y="414460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C022081-F9E8-F39F-29E9-A5C7E5CAF36E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7149B8-BEE6-FC0B-9B84-6CCD172F9E0F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B135D00-F2B3-4B81-56CE-3091F53EC241}"/>
              </a:ext>
            </a:extLst>
          </p:cNvPr>
          <p:cNvSpPr/>
          <p:nvPr/>
        </p:nvSpPr>
        <p:spPr>
          <a:xfrm>
            <a:off x="1136032" y="4773001"/>
            <a:ext cx="252181" cy="14838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E586A9-DE21-4052-C4BD-26F5315670FA}"/>
              </a:ext>
            </a:extLst>
          </p:cNvPr>
          <p:cNvSpPr/>
          <p:nvPr/>
        </p:nvSpPr>
        <p:spPr>
          <a:xfrm>
            <a:off x="1020896" y="46613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293765-9AE1-D7C7-4B5E-CA318AF7ECE9}"/>
              </a:ext>
            </a:extLst>
          </p:cNvPr>
          <p:cNvSpPr/>
          <p:nvPr/>
        </p:nvSpPr>
        <p:spPr>
          <a:xfrm>
            <a:off x="4828607" y="2602717"/>
            <a:ext cx="1327162" cy="18384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3E1C7E9-0051-B9C4-94E7-F1DAE35FF2E0}"/>
              </a:ext>
            </a:extLst>
          </p:cNvPr>
          <p:cNvSpPr/>
          <p:nvPr/>
        </p:nvSpPr>
        <p:spPr>
          <a:xfrm>
            <a:off x="4713470" y="24910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F31991-A58D-870A-BCB3-A57FD5F17E5C}"/>
              </a:ext>
            </a:extLst>
          </p:cNvPr>
          <p:cNvSpPr/>
          <p:nvPr/>
        </p:nvSpPr>
        <p:spPr>
          <a:xfrm>
            <a:off x="3147448" y="3337021"/>
            <a:ext cx="1043552" cy="1067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AE70AE0-4A23-2CB9-FAF3-9F509F7CFF93}"/>
              </a:ext>
            </a:extLst>
          </p:cNvPr>
          <p:cNvSpPr/>
          <p:nvPr/>
        </p:nvSpPr>
        <p:spPr>
          <a:xfrm>
            <a:off x="3032311" y="32253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810051-1B44-72B6-996B-8926674500DC}"/>
              </a:ext>
            </a:extLst>
          </p:cNvPr>
          <p:cNvSpPr/>
          <p:nvPr/>
        </p:nvSpPr>
        <p:spPr>
          <a:xfrm>
            <a:off x="2906896" y="322535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8E53B2-032D-52DC-FAFC-851602E01928}"/>
              </a:ext>
            </a:extLst>
          </p:cNvPr>
          <p:cNvSpPr/>
          <p:nvPr/>
        </p:nvSpPr>
        <p:spPr>
          <a:xfrm>
            <a:off x="2605874" y="2602717"/>
            <a:ext cx="2121909" cy="24153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6DA7427-E64E-1B40-2B6E-F36A22C67BAB}"/>
              </a:ext>
            </a:extLst>
          </p:cNvPr>
          <p:cNvSpPr/>
          <p:nvPr/>
        </p:nvSpPr>
        <p:spPr>
          <a:xfrm>
            <a:off x="2490738" y="25688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EA8926B-980A-CF45-4B11-687D019C3274}"/>
              </a:ext>
            </a:extLst>
          </p:cNvPr>
          <p:cNvSpPr/>
          <p:nvPr/>
        </p:nvSpPr>
        <p:spPr>
          <a:xfrm>
            <a:off x="2365323" y="256888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1401C6B-30C9-7D92-5452-91C81EA1D695}"/>
              </a:ext>
            </a:extLst>
          </p:cNvPr>
          <p:cNvSpPr/>
          <p:nvPr/>
        </p:nvSpPr>
        <p:spPr>
          <a:xfrm>
            <a:off x="4588055" y="24910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95E5ED-2017-5F17-3A14-E477431C0DC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9426A34-21ED-B12F-8292-32C9DDE3DEA5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342FF62C-4E0B-B1A5-46E6-0FE57FF0AF49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5DCFDD-5B95-2199-BE1B-1F9BEFBB1FE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2086A21-8653-A4F0-D837-68695653C9F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BBFCE9-648F-FA04-5CF0-5B3377BB8686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4371517-9382-2745-4055-A85B0840CC0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4AAE76A3-C334-7836-B6C7-BBF304FCB774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4D1507-9194-8554-852F-FBAE8E2EB66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9640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469D3-F57B-A6C7-BA7A-1546E98C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D5D5D0A-C768-869F-5B4D-E9A629ED5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838985"/>
            <a:ext cx="5889070" cy="3624471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05F6025-B4A0-E7BF-E1E8-866735D61D18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0D4C27-AF9B-4502-0A83-81D274405A5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C4E869-3BBB-4C17-9B5C-1F485934BB2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1E7555-1D31-B3FE-504C-944D8AADC2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5309F30-0025-04F5-572E-9F21E0AE09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7353D8-BCC2-833D-E48D-FA294F0233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5/5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5AEADAA8-D449-9267-DDE4-92236FB9E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124653"/>
              </p:ext>
            </p:extLst>
          </p:nvPr>
        </p:nvGraphicFramePr>
        <p:xfrm>
          <a:off x="6272809" y="1844709"/>
          <a:ext cx="575836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장착 탭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각인을 드래그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드롭 하여 장착 가능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개까지만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장착 가능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8B0884-331A-F3E4-581A-20EC86ABE72B}"/>
              </a:ext>
            </a:extLst>
          </p:cNvPr>
          <p:cNvSpPr/>
          <p:nvPr/>
        </p:nvSpPr>
        <p:spPr>
          <a:xfrm>
            <a:off x="266700" y="18389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361CC3-E0A5-522E-F2E0-911CDBC4C87A}"/>
              </a:ext>
            </a:extLst>
          </p:cNvPr>
          <p:cNvSpPr txBox="1"/>
          <p:nvPr/>
        </p:nvSpPr>
        <p:spPr>
          <a:xfrm>
            <a:off x="266700" y="18426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97735-404D-1891-741B-E335F79A967D}"/>
              </a:ext>
            </a:extLst>
          </p:cNvPr>
          <p:cNvSpPr txBox="1"/>
          <p:nvPr/>
        </p:nvSpPr>
        <p:spPr>
          <a:xfrm>
            <a:off x="266699" y="1362988"/>
            <a:ext cx="575836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UI 2/2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1671DF-7A45-E84D-1E0C-EB143F1BCF2B}"/>
              </a:ext>
            </a:extLst>
          </p:cNvPr>
          <p:cNvSpPr/>
          <p:nvPr/>
        </p:nvSpPr>
        <p:spPr>
          <a:xfrm>
            <a:off x="2467931" y="2256451"/>
            <a:ext cx="3687837" cy="30165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33BD0C9-A79A-1103-E102-72D3B65F74B3}"/>
              </a:ext>
            </a:extLst>
          </p:cNvPr>
          <p:cNvSpPr/>
          <p:nvPr/>
        </p:nvSpPr>
        <p:spPr>
          <a:xfrm>
            <a:off x="2352795" y="21447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1985E-D868-E6D8-F241-8C6498A49A6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5CA442A-C36D-2DFB-1A07-31385FC8D990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C6FB54E-6A19-06AA-A6DD-AE4CDB4DD3C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E0A0-5924-7CCF-0B81-450314D8A7A3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636824B-F9D7-80D8-F46A-E6BCC745155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0C076F46-B321-E9F6-D1DD-0FEDA1AD6C9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08419C-23B0-60B2-CDDD-15A23729A21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2D7949D-9BF8-6AB0-D533-31E33FA749E2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A693DA-86DF-14E2-388F-7776D619331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3891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D3457-4F5E-F92E-7D1F-B2A293DF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559DEA3-4F05-D427-457E-AE445CB3AA9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44852EC-F9E7-EBFD-4EE2-9F3FFA1003A3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FF27DB-8422-E782-CC51-A2E84ECAE82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0411DF6-8D1B-20D9-536B-699FFAF624D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D7AFBBD-0BCF-2614-5224-0CF65A8B8E04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C152FD-0500-F953-4651-C294A6A9A175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D5C626-6A4A-5472-5E03-F1CA529789EF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EBC5971B-29AF-733E-74A6-B1792D10F38A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26EFBD-8512-E866-1E40-4B3689348A6E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587CF1F-9537-A34D-A488-109F2A30F5E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E07300-C3C5-4EDD-0C10-315F0749C21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DD160255-CF9B-CEEB-2358-8288C18E582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428B5F-79C5-C5C4-4C3C-B41EFD39CFE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BA474CD9-676A-3300-9E9B-FAA07942DB3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718DF3-4ED6-61D7-B20C-F2B67045B2C8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3E72DF1-293E-CF3B-E618-9EF339744A13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AF4DE5-89C0-1619-6418-51B67C76C04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A436A-46E3-2468-AF3F-FF80353A378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4B6AE-EA6E-8E4D-7E87-995DEDD163ED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5B72E1-B198-FB86-68C7-6EF5B0F7DFF8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3E75BD4-A8D8-BC54-B0F1-6A05ECFD49C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AE8B9-5A19-E040-B6CA-452EA7F92433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9ABE03-FA37-AEE7-5E54-456C73A949E3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4BAB72-C44A-62C1-2CF3-E51199D15336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F78C3E-A175-48F5-2A49-B6F73A865472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‘4.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C3B1B-8B3D-5904-790E-7AFDC09036E0}"/>
              </a:ext>
            </a:extLst>
          </p:cNvPr>
          <p:cNvSpPr txBox="1"/>
          <p:nvPr/>
        </p:nvSpPr>
        <p:spPr>
          <a:xfrm>
            <a:off x="4055683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4832204-670E-944C-8A0D-AA82667228CB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57AE1233-B6E5-EB3E-2525-2DDA997691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D273F9-FAB9-14CF-D64F-02E841E136E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2EA615D-D437-131E-BF39-13082980173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AE65D119-D06E-FE0F-29D7-4E15B29D2518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C88A23-8320-808F-F8F5-0FDDBC5ADEBA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DF0DEC69-1EF8-83D8-5B52-95E9DA8A6D0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D30C5111-DDD4-42A4-D779-FFFB8EC172FB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E6A58B-F363-4815-F20F-95E4B126C7E2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747912-953F-5384-4FCA-E0E461AB6764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7271378E-C3E1-656C-4FFA-DE4146B0548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9DBACC2-A356-E90D-4560-C2FDD1A852B3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8808EB07-8EDE-05E9-D57E-65284F9665E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9D807D5C-3F1D-87DB-0D8C-782D9A770074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F5B5BF-9B4A-2CCE-F5C4-F159AA622DA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9D2410AE-2D49-B0DD-1E95-5F769B16737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5A5B7968-395F-85E8-CA0D-C928A4B5EA8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15E2E3-099F-C3BF-8C73-5CF135F7A564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B8C1CC4-44B3-6296-E474-6A2AF728C92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A3B3391-1CE7-E8B5-ED47-DDF725FE6DCA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0EF7F6-A451-3FD6-1E77-CC5D72CC51B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91E3E49-F6FF-785C-41BE-C45F2874DF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E0FFDE15-0E47-DE79-1750-7B7906243B4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6EDBC8-7CC5-7970-FA79-3D946CB5245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CFAFB61-1BE1-14A6-9640-1E6585E17FBC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B7049BCD-5719-E939-7AB4-E7F1BFE22DE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D51B5E2-AB4B-D384-62CE-B591412B0B9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80215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E130-8E59-A152-E16A-6A0929B6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D56303-71F0-780C-C7CF-1043D11E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4" y="1942255"/>
            <a:ext cx="5889071" cy="331094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43BFBDB9-3E0D-4720-87F3-310BD3DA7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6933B2-2895-E431-FE68-F576FA2D03F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7C7D45-0BCB-2C10-0675-FB50C15BD78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9887EC6-9E17-FA37-DB53-036226CE0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5627E8-8AB5-D573-D155-A2FF433072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C7BF7-8313-21E9-958B-F8245C5444B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73504-3579-BE9C-5C20-ECE7C4B89DA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1B90E22C-929B-B6CB-756E-79AF4B0140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52526"/>
              </p:ext>
            </p:extLst>
          </p:nvPr>
        </p:nvGraphicFramePr>
        <p:xfrm>
          <a:off x="6270903" y="1939959"/>
          <a:ext cx="5758360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894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44723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화면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‘txt ID’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중에서 랜덤 출력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로딩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ProgressBar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진행 표시줄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불러오는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클래스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이름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캐릭터 서버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347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304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가이드 안내문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054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제목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362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AEBD3"/>
                          </a:solidFill>
                          <a:effectLst/>
                          <a:uLnTx/>
                          <a:uFillTx/>
                          <a:latin typeface="리디바탕" panose="020B0600000101010101" pitchFamily="34" charset="-127"/>
                          <a:ea typeface="리디바탕" panose="020B0600000101010101" pitchFamily="34" charset="-127"/>
                          <a:cs typeface="+mn-cs"/>
                        </a:rPr>
                        <a:t>txt ID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AEBD3"/>
                        </a:solidFill>
                        <a:effectLst/>
                        <a:uLnTx/>
                        <a:uFillTx/>
                        <a:latin typeface="리디바탕" panose="020B0600000101010101" pitchFamily="34" charset="-127"/>
                        <a:ea typeface="리디바탕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팁 본문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309567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7A187B-9D7B-4A69-F9BE-D30DBFB621A4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D87CBB-A97B-BABD-2215-F500919AC82B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4F170C-3CB8-B5A4-CA1C-D4859E520F4C}"/>
              </a:ext>
            </a:extLst>
          </p:cNvPr>
          <p:cNvSpPr/>
          <p:nvPr/>
        </p:nvSpPr>
        <p:spPr>
          <a:xfrm>
            <a:off x="2683363" y="2419349"/>
            <a:ext cx="1088538" cy="2190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F7789A-FC22-C6CF-E4A4-505FC7521110}"/>
              </a:ext>
            </a:extLst>
          </p:cNvPr>
          <p:cNvSpPr/>
          <p:nvPr/>
        </p:nvSpPr>
        <p:spPr>
          <a:xfrm>
            <a:off x="2568225" y="228910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BE7F3A0-E34F-0EF4-5406-903C3093EF57}"/>
              </a:ext>
            </a:extLst>
          </p:cNvPr>
          <p:cNvSpPr/>
          <p:nvPr/>
        </p:nvSpPr>
        <p:spPr>
          <a:xfrm>
            <a:off x="2781830" y="1987816"/>
            <a:ext cx="885295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4050AE-57FB-34AF-BE73-1A8656A34B8D}"/>
              </a:ext>
            </a:extLst>
          </p:cNvPr>
          <p:cNvSpPr/>
          <p:nvPr/>
        </p:nvSpPr>
        <p:spPr>
          <a:xfrm>
            <a:off x="2683363" y="1886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D4C2FF-A39C-F436-CF57-68D826D2ECE7}"/>
              </a:ext>
            </a:extLst>
          </p:cNvPr>
          <p:cNvSpPr/>
          <p:nvPr/>
        </p:nvSpPr>
        <p:spPr>
          <a:xfrm>
            <a:off x="2434174" y="2636121"/>
            <a:ext cx="1623475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FC910F-8C12-F5F8-9496-0E2D190AD8B0}"/>
              </a:ext>
            </a:extLst>
          </p:cNvPr>
          <p:cNvSpPr/>
          <p:nvPr/>
        </p:nvSpPr>
        <p:spPr>
          <a:xfrm>
            <a:off x="2352793" y="255213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ABFB10-E1F0-1BFB-20C4-18BCCDB19FCF}"/>
              </a:ext>
            </a:extLst>
          </p:cNvPr>
          <p:cNvSpPr/>
          <p:nvPr/>
        </p:nvSpPr>
        <p:spPr>
          <a:xfrm>
            <a:off x="266694" y="2999321"/>
            <a:ext cx="962031" cy="15663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7D3805-3056-B9F2-1088-4D19252448E3}"/>
              </a:ext>
            </a:extLst>
          </p:cNvPr>
          <p:cNvSpPr/>
          <p:nvPr/>
        </p:nvSpPr>
        <p:spPr>
          <a:xfrm>
            <a:off x="192881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A9175A-7366-1A8D-1949-250201551C46}"/>
              </a:ext>
            </a:extLst>
          </p:cNvPr>
          <p:cNvSpPr/>
          <p:nvPr/>
        </p:nvSpPr>
        <p:spPr>
          <a:xfrm>
            <a:off x="1278845" y="2999321"/>
            <a:ext cx="19056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4C021B-A684-F5D6-1079-3E3E69E4F0E4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41D8C1-BA9E-3B13-8B6F-7C57CD3B9BB5}"/>
              </a:ext>
            </a:extLst>
          </p:cNvPr>
          <p:cNvSpPr/>
          <p:nvPr/>
        </p:nvSpPr>
        <p:spPr>
          <a:xfrm>
            <a:off x="1441606" y="4394201"/>
            <a:ext cx="1466694" cy="2674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116046F-A401-3509-B7A1-9CEAA4673966}"/>
              </a:ext>
            </a:extLst>
          </p:cNvPr>
          <p:cNvSpPr/>
          <p:nvPr/>
        </p:nvSpPr>
        <p:spPr>
          <a:xfrm>
            <a:off x="1367793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D075DE-64D2-2857-92CF-985F1AF2E46C}"/>
              </a:ext>
            </a:extLst>
          </p:cNvPr>
          <p:cNvSpPr/>
          <p:nvPr/>
        </p:nvSpPr>
        <p:spPr>
          <a:xfrm>
            <a:off x="2998951" y="4740924"/>
            <a:ext cx="424555" cy="1284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A01E4BE-2C4F-2200-13FC-8B96A9846598}"/>
              </a:ext>
            </a:extLst>
          </p:cNvPr>
          <p:cNvSpPr/>
          <p:nvPr/>
        </p:nvSpPr>
        <p:spPr>
          <a:xfrm>
            <a:off x="2880664" y="462747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E9376B-D339-CC8B-06B6-676D82C9D318}"/>
              </a:ext>
            </a:extLst>
          </p:cNvPr>
          <p:cNvSpPr/>
          <p:nvPr/>
        </p:nvSpPr>
        <p:spPr>
          <a:xfrm>
            <a:off x="2499682" y="4928735"/>
            <a:ext cx="1522249" cy="26257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C55411-4AA7-04C3-6AFD-0CD085125800}"/>
              </a:ext>
            </a:extLst>
          </p:cNvPr>
          <p:cNvSpPr/>
          <p:nvPr/>
        </p:nvSpPr>
        <p:spPr>
          <a:xfrm>
            <a:off x="2381395" y="481528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37CF5EC-1D8E-C1E5-34EF-6E8F1F8099D0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7662755-864E-8D62-0FF3-098514D425D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258EE79-5CF4-757A-AA38-2667E829318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DFEC754-8868-49DD-3364-E0B83EE51D6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6B1E25F-F720-8130-2C25-C1B91B976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A97505C-2F22-2D27-6C4F-1C229953E9F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E8419D8-7862-C0DD-48DE-694B92421EB2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9DD574F-2ACF-73C0-1EA8-A1C101C1C73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F584A81-04BA-755A-5905-899AE9D3E124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143A833-B9AB-D821-567C-DA6FCD19AC3B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640DE534-D32A-F971-EB28-7F26FAB74F3D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F97BAE24-4EB2-CFFB-DDD4-249813265EA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08CD019-4A47-609D-E143-52E2C980AC5C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B18C6B92-D636-4D58-AAA3-ABC6E540155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3CBB2D2-3A2C-C9E0-3017-564461D2BD8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B0F1006F-6C12-9329-5182-777B9E5AA311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0EECD42-F197-7D11-A3FB-2C40EBF69B60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7D093F9E-28E9-DFD1-9E82-054D5151A6A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EF587A6-0143-CE3E-47BC-0FD6FA7FC24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0284A9-DB85-4599-CF6F-73E22163FDC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16F342-FB45-4B29-BF1F-320297A9BB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7C8093-D562-FADD-E5CB-D6DF74873C0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FA86CEB-3E17-34AC-9CA5-F18F5EB0C48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9620AC-C356-0512-99DD-FE3CB2C0523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315E71-0DDE-F790-819F-CA1DAEB8A9D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D8528F8-DE0B-194D-00AD-8A086F0D7079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78C7FF-B6BA-17B8-A1F9-84685A620A7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9996724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2444-AEBB-9CE9-B887-767658D9E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D4AB3B3D-0CFD-A8CF-557D-A0F11E90C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29869D38-188E-BAA7-A7F7-FCB35A83EC6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CC6D31-F3A4-B98B-E702-C6BAE3F4DD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E45E1B-BB30-2B2D-CA1D-4E188402970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C30D394-4EF4-41A3-595C-3A961E74E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B42AA1-EF7A-355A-885D-4EBF1D5D6A2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91886-BA40-2E61-4DB0-8CD4EFCDDF81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3FDB1A-FB47-A39A-7D07-F726E71F9B91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1B235C-5FE3-0CDF-86A9-A420FC5E2F2B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39B94-5143-0264-D78F-8A01D9293DCC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CB09BE55-9BE0-2B2E-5082-E12696F7A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69212"/>
              </p:ext>
            </p:extLst>
          </p:nvPr>
        </p:nvGraphicFramePr>
        <p:xfrm>
          <a:off x="6270903" y="1939959"/>
          <a:ext cx="5758360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점수 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 파티 별로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로딩 현황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위에 위치함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 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라운드 콘텐츠에 맞춰서 나오는 목표 안내문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선별된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시스템 상 선별된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93600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6B21C6-26F0-A646-6D9E-6742FC515280}"/>
              </a:ext>
            </a:extLst>
          </p:cNvPr>
          <p:cNvSpPr/>
          <p:nvPr/>
        </p:nvSpPr>
        <p:spPr>
          <a:xfrm>
            <a:off x="524825" y="2808449"/>
            <a:ext cx="460220" cy="1920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6062-2A95-40AE-442C-FE51E7E13511}"/>
              </a:ext>
            </a:extLst>
          </p:cNvPr>
          <p:cNvSpPr/>
          <p:nvPr/>
        </p:nvSpPr>
        <p:spPr>
          <a:xfrm>
            <a:off x="424817" y="269867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2F2336-231D-8420-D081-734E94E1DC8F}"/>
              </a:ext>
            </a:extLst>
          </p:cNvPr>
          <p:cNvSpPr/>
          <p:nvPr/>
        </p:nvSpPr>
        <p:spPr>
          <a:xfrm>
            <a:off x="1278845" y="2999321"/>
            <a:ext cx="3874180" cy="13948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FB7A0B-F337-43ED-B29E-F66C2E58928A}"/>
              </a:ext>
            </a:extLst>
          </p:cNvPr>
          <p:cNvSpPr/>
          <p:nvPr/>
        </p:nvSpPr>
        <p:spPr>
          <a:xfrm>
            <a:off x="1205032" y="28923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64A282-AAF0-F473-C37A-323BF140752D}"/>
              </a:ext>
            </a:extLst>
          </p:cNvPr>
          <p:cNvSpPr/>
          <p:nvPr/>
        </p:nvSpPr>
        <p:spPr>
          <a:xfrm>
            <a:off x="2555195" y="4394200"/>
            <a:ext cx="1188130" cy="2635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7B1AA5B-AB3D-D4FF-B72F-4B5790BD3D0A}"/>
              </a:ext>
            </a:extLst>
          </p:cNvPr>
          <p:cNvSpPr/>
          <p:nvPr/>
        </p:nvSpPr>
        <p:spPr>
          <a:xfrm>
            <a:off x="2481382" y="4287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477D3-C836-F640-0613-6FE21B951614}"/>
              </a:ext>
            </a:extLst>
          </p:cNvPr>
          <p:cNvSpPr/>
          <p:nvPr/>
        </p:nvSpPr>
        <p:spPr>
          <a:xfrm>
            <a:off x="2355967" y="428725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1" name="표 2">
            <a:extLst>
              <a:ext uri="{FF2B5EF4-FFF2-40B4-BE49-F238E27FC236}">
                <a16:creationId xmlns:a16="http://schemas.microsoft.com/office/drawing/2014/main" id="{2C910814-5C5A-76E3-A9F2-4FAED2E44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630261"/>
              </p:ext>
            </p:extLst>
          </p:nvPr>
        </p:nvGraphicFramePr>
        <p:xfrm>
          <a:off x="8887922" y="3072109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623C3C28-2E17-4221-55A0-8CE85D6B58C4}"/>
              </a:ext>
            </a:extLst>
          </p:cNvPr>
          <p:cNvSpPr/>
          <p:nvPr/>
        </p:nvSpPr>
        <p:spPr>
          <a:xfrm>
            <a:off x="9060083" y="3524533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988C34-FE1C-1CC1-E63F-308EB0853D44}"/>
              </a:ext>
            </a:extLst>
          </p:cNvPr>
          <p:cNvSpPr/>
          <p:nvPr/>
        </p:nvSpPr>
        <p:spPr>
          <a:xfrm>
            <a:off x="9060083" y="3161845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DCDC20F-7FE0-7AAF-D591-572D9B0D1509}"/>
              </a:ext>
            </a:extLst>
          </p:cNvPr>
          <p:cNvSpPr/>
          <p:nvPr/>
        </p:nvSpPr>
        <p:spPr>
          <a:xfrm>
            <a:off x="9060083" y="3887221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A59562D-B7D4-211B-E19D-5BF5CA5506A5}"/>
              </a:ext>
            </a:extLst>
          </p:cNvPr>
          <p:cNvSpPr/>
          <p:nvPr/>
        </p:nvSpPr>
        <p:spPr>
          <a:xfrm>
            <a:off x="628650" y="4657724"/>
            <a:ext cx="5224463" cy="560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42EFA93-8F91-70FC-F2AE-36B37C2915B4}"/>
              </a:ext>
            </a:extLst>
          </p:cNvPr>
          <p:cNvSpPr/>
          <p:nvPr/>
        </p:nvSpPr>
        <p:spPr>
          <a:xfrm>
            <a:off x="545665" y="45678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C3EA9E5-7D99-49A8-4492-7EF8E4C0F5E6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673A74-9236-E41A-5627-0E8B897D0E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A0962B-382D-BD37-7E9E-94448AE8615D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113C0E0-62D6-0448-06FE-835DF24267B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9EC032D-738D-8B08-6739-3523545440C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69FC689-55F2-D6C1-FD03-80999603877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0A5D8C4-7C87-9EE9-2D87-7575810E5C1F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9750F17-B257-BD1F-A667-1C98412058A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2782EE1-0C5B-12CC-5E9A-E6DEF04AADF9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C0AEA9B0-B60E-4236-2105-6B38237E8352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AF1EB36-8240-48B4-C956-3AE26CFCF95F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27FF09A-A598-3CE4-90DE-093D25B252C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73D7A48-21E1-C6AC-8C5E-8FF8323BF09D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6E27852-217D-8F52-BE7E-E76064691768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F681D074-1CA4-E669-A581-3DC1EE557B56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08DAC578-9FD8-C344-B807-4A3B86886FA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443B134-ACB3-47A1-1607-7684C4B078A4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D12C2CA-C4E7-3E3C-BC3F-7279FCEF134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DFA4F9-3073-F906-5AAA-D1BAE9C3505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006FC7-9DA8-52CD-8112-D997D84D3B74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47E496-B990-4B5B-DAB9-C6F7E8FEDA3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4F0F1C-C15B-C789-234E-2FB324B4B96D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310AE-83D1-A42A-11F3-43D541949A0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5EB49B7-8616-C880-D9EA-9ADCB974024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949F1F-AD55-CF76-B368-7EFC98F9EFE7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8EA76A2-1C59-1238-ADD0-FD40A4FF80F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CD21990-17B2-AB53-F35C-26A426AA696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7025353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73CB-BC8A-5C74-BBB0-5673531A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877C3D94-F421-9425-F14C-158BA8671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27073"/>
              </p:ext>
            </p:extLst>
          </p:nvPr>
        </p:nvGraphicFramePr>
        <p:xfrm>
          <a:off x="6270903" y="1939959"/>
          <a:ext cx="5758360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848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7111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처리 상태에 따라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8F5C48B7-919D-CD57-4D03-80F9320C1F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7354"/>
              </p:ext>
            </p:extLst>
          </p:nvPr>
        </p:nvGraphicFramePr>
        <p:xfrm>
          <a:off x="8317466" y="2715115"/>
          <a:ext cx="3607834" cy="32311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704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03078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흰색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제외된 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  <a:tr h="8077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테두리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29718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0047126D-3C3E-954E-49D6-8A5ED747D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678C24D-D720-551D-F41A-4A342617BFE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B8E066-9CDA-2914-75F0-9E7F3044551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109226-D5C7-97A0-4377-37878BBBC87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520570-1D30-6C76-1835-93BF3CD7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708293-C80F-9514-D1B1-6481933B3BC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9AE6BE-18E4-F8D5-26D8-5CD67F70BA5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9304A-E8B5-7ADB-9174-8F7839C1C0A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9EDAAC-37DC-1121-BE8D-0870B2DE4137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8A30D5-8B11-2DA6-EDA1-1113E91C71A9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02979-C7D7-2408-9E80-66A2D5919EFB}"/>
              </a:ext>
            </a:extLst>
          </p:cNvPr>
          <p:cNvSpPr/>
          <p:nvPr/>
        </p:nvSpPr>
        <p:spPr>
          <a:xfrm>
            <a:off x="659606" y="4686712"/>
            <a:ext cx="1045369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894EB51-6C0A-567D-1B85-ABDE3DA9C7A9}"/>
              </a:ext>
            </a:extLst>
          </p:cNvPr>
          <p:cNvSpPr/>
          <p:nvPr/>
        </p:nvSpPr>
        <p:spPr>
          <a:xfrm>
            <a:off x="574442" y="459684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F7D90D-67FB-745F-2B5E-2323352E908E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C68940D-8277-FB4F-1DC6-DA56CAA98BE0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1EA949D-32C5-7355-FDD4-84AD5E933F2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05E45A-E18D-CA65-18F2-5EF19A724DE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B6EBA7B-8CAB-989E-5879-2E8B36D986EA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E51E16F-455D-A2F9-41ED-D4A070AEB3B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28CD271-1A99-B3F9-108D-0468E800F0D1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16AC0E3-E507-223C-02AB-73035C268014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1B974C6-19A9-676E-518E-B60355E9B8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D7BB5CE1-69C6-44F0-F348-0688F69219F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EE30531-F61D-A18B-85FC-638FC5BDD8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6D77FE7C-0E25-5B1F-474D-0584AF6876BC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3144E3-AE80-7FE1-08AF-77720890FE1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7312ADC6-9386-F889-E8D3-63B09BA8876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4DF27C6-E97F-30DB-1EFF-17A87CEADA9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4DC2D62-3606-F490-5540-BC9F71A4685B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6F8163-A03A-C37E-8222-CF064F587E0A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15A2C15-1E44-0171-C142-D98A51DBFEEC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810D2-18C2-E55B-2D6D-38A25479838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C017B-35D4-F0CE-4DE6-7020F9DC31E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97FA60-DA41-4BD1-8259-F90CC8E9DC8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A86550E-BE08-878E-4870-401854416EE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C97EA4-F551-772B-F28A-D905FCFAADF7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587E82-351E-053A-805E-F23C6291977E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D2324B-73E5-4206-86A0-FFA9D54F4F6F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A9767D-37C6-9085-3C6B-A32C37E900B6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28C450-4B4E-E3C9-F196-D2E6151EF4C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3809146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40B5C-1963-F32E-0AB6-A19C577F2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9C5F33E-3439-1156-1FF4-BAE585C9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2" y="1939959"/>
            <a:ext cx="5881504" cy="330669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7D874DD-ECD6-9AE4-5AF1-393F12EE888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3BE935C-DF0B-F406-E08E-420758E7B38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75398F-8F85-00CF-34EF-A2B6770783C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AD863FF-46CF-AFC3-CE55-FB443F1A2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ABFBA5-165E-2918-173A-5C2ACDDBC30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로딩 화면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31A68-0CDE-820F-C9DB-CE5C97B8B23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46CA7-C1B0-F788-3F04-C1B11EC6C4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A089D1-2B2D-8A99-DB3F-66F596479A11}"/>
              </a:ext>
            </a:extLst>
          </p:cNvPr>
          <p:cNvSpPr/>
          <p:nvPr/>
        </p:nvSpPr>
        <p:spPr>
          <a:xfrm>
            <a:off x="266694" y="19399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4AF5ED-C805-F2EF-B09A-7C80BFF395A6}"/>
              </a:ext>
            </a:extLst>
          </p:cNvPr>
          <p:cNvSpPr txBox="1"/>
          <p:nvPr/>
        </p:nvSpPr>
        <p:spPr>
          <a:xfrm>
            <a:off x="266694" y="19436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97" name="표 2">
            <a:extLst>
              <a:ext uri="{FF2B5EF4-FFF2-40B4-BE49-F238E27FC236}">
                <a16:creationId xmlns:a16="http://schemas.microsoft.com/office/drawing/2014/main" id="{04646628-65D2-A5D2-0661-B71FFED2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63724"/>
              </p:ext>
            </p:extLst>
          </p:nvPr>
        </p:nvGraphicFramePr>
        <p:xfrm>
          <a:off x="6270903" y="1939959"/>
          <a:ext cx="5758360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콘텐츠를 플레이 했던 라운드를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텍스트 보라색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콘텐츠의 승리 파티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빨강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pic>
        <p:nvPicPr>
          <p:cNvPr id="46" name="그림 45">
            <a:extLst>
              <a:ext uri="{FF2B5EF4-FFF2-40B4-BE49-F238E27FC236}">
                <a16:creationId xmlns:a16="http://schemas.microsoft.com/office/drawing/2014/main" id="{CBE17005-63CC-6678-9F9A-41B2F8395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710" y="4221639"/>
            <a:ext cx="2677674" cy="133481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8BDD89-327E-32DE-CD64-9224B609A5C4}"/>
              </a:ext>
            </a:extLst>
          </p:cNvPr>
          <p:cNvSpPr/>
          <p:nvPr/>
        </p:nvSpPr>
        <p:spPr>
          <a:xfrm>
            <a:off x="2753981" y="4292904"/>
            <a:ext cx="642514" cy="17973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EE8830B-699E-2BD5-684C-6AEB1D0F41DC}"/>
              </a:ext>
            </a:extLst>
          </p:cNvPr>
          <p:cNvSpPr/>
          <p:nvPr/>
        </p:nvSpPr>
        <p:spPr>
          <a:xfrm>
            <a:off x="2634631" y="422414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F00085-0C76-B234-28EE-8A51756645DE}"/>
              </a:ext>
            </a:extLst>
          </p:cNvPr>
          <p:cNvSpPr/>
          <p:nvPr/>
        </p:nvSpPr>
        <p:spPr>
          <a:xfrm>
            <a:off x="2604997" y="5230583"/>
            <a:ext cx="929100" cy="28366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B053-0008-4C0E-C5EC-3AE034219BF3}"/>
              </a:ext>
            </a:extLst>
          </p:cNvPr>
          <p:cNvSpPr/>
          <p:nvPr/>
        </p:nvSpPr>
        <p:spPr>
          <a:xfrm>
            <a:off x="2472659" y="513554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A3FDA2-2E33-4261-EF0D-A4043C86B3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51D06-5169-9878-44FC-46C76830E7F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69CB4A4-48B8-AC59-5DE5-1BB208BC6183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3C6850B9-4FAC-9030-465A-CE3AF530A3FD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F5BD002-5A3F-C631-98ED-99E98824021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A6D87C47-4556-AE8E-EBCA-913732597AAE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671620-D8B4-5D48-5601-4595C5B8DAE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38393F2-0E7F-859D-C9F4-FAAEB0242A55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67DED3A-F478-F5F8-8CA6-5F71AEE3183F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0FA0BD8F-6562-6ECD-F851-F0315E625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B2CF6D6-8820-CAF7-AE2F-5B1C4653997A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D4334A4-54D5-89F5-57D5-BAB92E14A60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F5A7233-456B-BFB0-D2E6-1A686EE81FD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8AB0EC7-5925-37CF-7410-48E37E4F0C6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6486C63-1146-70C9-87C4-BD9641893F5B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D3D847E-F859-3CA7-AA0E-D460554690BC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894DA96-9455-0B47-EAEF-035F7C6C8B4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8059949C-1C70-0100-D58D-4084657D98C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B67FE4-03DF-0C28-131E-F535F31F81EC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E7C208-B2B6-8757-59B9-8713337757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55CDEF-81E1-CE27-3852-56F8606E30C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D22A5A-AD7D-2FB8-CF73-280E74CFEF0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AF1FD-2AC6-3072-3084-45A34480F52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9B5406-D934-D169-CAE2-131A82D8892B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6BF84F-C4EB-3791-8848-C1EA80FF4EAC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756FC-2417-30D2-EF87-854C2FE8B15C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9C9C66-09FE-C939-EAFF-7FE870433582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</p:spTree>
    <p:extLst>
      <p:ext uri="{BB962C8B-B14F-4D97-AF65-F5344CB8AC3E}">
        <p14:creationId xmlns:p14="http://schemas.microsoft.com/office/powerpoint/2010/main" val="4086417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870140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2886159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8" y="1225344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C823F38-48F8-1EB1-5789-7A9FD8A6373C}"/>
              </a:ext>
            </a:extLst>
          </p:cNvPr>
          <p:cNvCxnSpPr>
            <a:cxnSpLocks/>
          </p:cNvCxnSpPr>
          <p:nvPr/>
        </p:nvCxnSpPr>
        <p:spPr>
          <a:xfrm>
            <a:off x="359950" y="2688359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1B57EAC-24E1-2183-D789-23D55462C7FF}"/>
              </a:ext>
            </a:extLst>
          </p:cNvPr>
          <p:cNvCxnSpPr>
            <a:cxnSpLocks/>
          </p:cNvCxnSpPr>
          <p:nvPr/>
        </p:nvCxnSpPr>
        <p:spPr>
          <a:xfrm>
            <a:off x="359950" y="4708825"/>
            <a:ext cx="920683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773CD01-9F07-2541-E601-E1661CD3B35E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7EBCC52-4DA8-C5EB-B671-F5BF885D671D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37F404-E3B7-7920-B619-64FFC833D98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D8B270C-F1DC-1DE9-DF8E-DD4C4F4C417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7C1A142-8D10-BAA1-0211-7ECA3498F178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7FFBE71-F1E0-9D70-6C09-2E7BEBA3048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F80C8BE-5042-3C56-8196-DA131EF7BF7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B72C64-5C4B-A68B-DD94-276D27A3DABE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3FEC03-749C-F3A7-1FC9-98E141B6CB36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9B1C6-6CD2-2222-20C3-FCAFDFC72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9E0E2EC-B837-53D5-2CE3-5B3827EF377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C21E9D1-8A8F-C92D-8DF8-3E35F149213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89E773-7DFD-72A2-E308-5497A69741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3E987DC-A577-DCBE-2B8B-18D2EE314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4F1E37-5CE4-22F9-FAC3-1C806DE1DD9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79981-0706-5E89-5F4E-5A564072F0C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4DD221-E522-BD48-0CA1-591896EC42D0}"/>
              </a:ext>
            </a:extLst>
          </p:cNvPr>
          <p:cNvSpPr txBox="1"/>
          <p:nvPr/>
        </p:nvSpPr>
        <p:spPr>
          <a:xfrm>
            <a:off x="266698" y="1320594"/>
            <a:ext cx="4079199" cy="46712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마주보는 연출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입장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왼쪽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오른쪽에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배치합니다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안쪽부터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이름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클래스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번호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C70E09-49DE-4F98-82CA-62FDA93EE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554" y="1382194"/>
            <a:ext cx="2605192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F187B6F-BA68-8942-5ABE-8BE49A3A56E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F244F8-8F3C-DAE7-0D19-82FBAAF9FC5D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6317C2-07B8-6DF2-4C9D-4D64F1C8B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150" y="1381828"/>
            <a:ext cx="2605191" cy="14654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BB4ABB-3A07-8645-C6AD-82EA70591096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47025A-3073-36DD-839E-3FA588B01C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2990993"/>
            <a:ext cx="6115021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C5CF59-2FFB-95C4-BF8E-B0B6220EEDAA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A93007-E074-7DC9-5444-B3E4CE75B2D8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78F3A6-3411-93A5-5646-0165AFBCC8D4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CA8E9E-DBF8-7C15-0395-340B138B524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8DE64AC2-AB65-920D-C313-F5BD132DD931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26C3BC-92A4-81FB-73D0-74BCCA7935B5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725A014-D5AB-D60C-9640-576177FD096F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EE4DF-66BB-6E79-F335-F38BB2CD4FEB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729CD3E-DB2B-F555-DF48-93AA94DFA89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68D90D1-665D-B6B0-7346-24838512C7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4CBD393-6F00-F6E1-F593-1BF7AE251BF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224A8AF1-04D0-8AF6-5EA9-63AA44CE60E4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E58F6B-E8C3-318A-9488-89C392ED656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F174C35A-0ACA-8C3D-CFAC-8CBBEE66234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A3B3D-2F25-9D09-F515-C95BE0D0FDEC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3924257C-C4FA-474D-F7B8-AC6E049EA891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482189B-C179-4B2C-60A0-2E16EDB7776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A34F11E-ADC5-5DD4-6C47-A719D7B4DF41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7716C05-1103-DEB2-B727-98BB026E4EC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4D6BEC38-D622-B712-347F-51BE53F5287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B49E7C5-0A72-2C3E-1B2A-078B83EF096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C1FBD1E-C69D-26FC-1966-DC8ED985A949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F81E23C-7F34-C811-328B-F561AAFCDAA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573C2CE-2F52-E62C-3E9D-A75E0C9D540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615F42E8-41D9-4179-C6F7-496970F7396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F46BF04-FB8F-6439-10D1-89DCE9DC4699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C8730-B809-FD05-3CF2-A7AF183D212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3ABF19-5820-B718-4779-1EFB548BE1F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B31C792-EFEC-FD04-B895-0981CDCDB30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0510F-A1F2-3A2D-BB4C-D659838EB285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E15CFB8-D7AF-113B-E66C-91CD3BE034A6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FE0650-D736-18C7-2F94-1ECEC87DC70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AFEE0D-B765-8FD9-8C41-AB02CE75BB72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C8F205F-A2AA-0D99-646A-EC92B9718A2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88280A-F19E-54DC-358C-08F2AF2FFABF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99589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0682-533F-66DE-696F-92E1ED072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22E9B41A-1586-673C-6E82-6FC4EC36C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62B34F-FF8D-B1C3-5287-38E3B694343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7229C-6888-55BF-BA01-94454454ACC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91E2FB-54FB-11BE-B867-44D91115F1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E9CD275-495B-FCC1-D1C9-730FABFC4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E7D686-1D32-3144-5B77-2C30A6FD12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CFF03-DD17-D7B5-895A-1F255F79EA0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8063A8-94AB-A376-0067-9EB15738FCD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264943F-062B-104F-181B-D442A5AAA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276"/>
              </p:ext>
            </p:extLst>
          </p:nvPr>
        </p:nvGraphicFramePr>
        <p:xfrm>
          <a:off x="6272809" y="1939959"/>
          <a:ext cx="575836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진행 상황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4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현재 진행 상황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진행 상황에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3667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상황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승리 파티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시 파티 색상에 맞는 이미지로 교체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88536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2B22AAA2-4409-DEA5-E2AD-5332CEE69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054" y="2812917"/>
            <a:ext cx="1932599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062E1D-9DBF-41F5-010E-39EAA5A44186}"/>
              </a:ext>
            </a:extLst>
          </p:cNvPr>
          <p:cNvSpPr/>
          <p:nvPr/>
        </p:nvSpPr>
        <p:spPr>
          <a:xfrm>
            <a:off x="267873" y="2012855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FFE5E8-FAF6-5D4D-9CCD-857A662A2F87}"/>
              </a:ext>
            </a:extLst>
          </p:cNvPr>
          <p:cNvSpPr/>
          <p:nvPr/>
        </p:nvSpPr>
        <p:spPr>
          <a:xfrm>
            <a:off x="182708" y="24352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8DE0B8-CFC3-16E8-2510-3B9E8FC22D8A}"/>
              </a:ext>
            </a:extLst>
          </p:cNvPr>
          <p:cNvSpPr/>
          <p:nvPr/>
        </p:nvSpPr>
        <p:spPr>
          <a:xfrm>
            <a:off x="2350526" y="2878749"/>
            <a:ext cx="653654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F7EA3D-9EF4-640D-72A4-0082F1250A3E}"/>
              </a:ext>
            </a:extLst>
          </p:cNvPr>
          <p:cNvSpPr/>
          <p:nvPr/>
        </p:nvSpPr>
        <p:spPr>
          <a:xfrm>
            <a:off x="2223341" y="27947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D62014-0A9D-E972-E1E2-28562DF61398}"/>
              </a:ext>
            </a:extLst>
          </p:cNvPr>
          <p:cNvSpPr/>
          <p:nvPr/>
        </p:nvSpPr>
        <p:spPr>
          <a:xfrm>
            <a:off x="2176893" y="3058485"/>
            <a:ext cx="987425" cy="1615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88FA31-F542-37AE-EFF6-C0207F3CE9F7}"/>
              </a:ext>
            </a:extLst>
          </p:cNvPr>
          <p:cNvSpPr/>
          <p:nvPr/>
        </p:nvSpPr>
        <p:spPr>
          <a:xfrm>
            <a:off x="2031826" y="29585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FC1DCB-D2CC-1650-C69F-43CA5A49C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452" y="2812917"/>
            <a:ext cx="1926503" cy="127417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7541F5-38E2-A0C6-05F3-50F4CD4193F4}"/>
              </a:ext>
            </a:extLst>
          </p:cNvPr>
          <p:cNvSpPr/>
          <p:nvPr/>
        </p:nvSpPr>
        <p:spPr>
          <a:xfrm>
            <a:off x="4112287" y="3485911"/>
            <a:ext cx="1326070" cy="4208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587D48-13B4-8F30-BA0F-4521653FD44C}"/>
              </a:ext>
            </a:extLst>
          </p:cNvPr>
          <p:cNvSpPr/>
          <p:nvPr/>
        </p:nvSpPr>
        <p:spPr>
          <a:xfrm>
            <a:off x="4030906" y="340386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82562-CE2A-27A1-01E9-DCC293A46915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8539B95-FBE2-28BD-101E-4520FD11A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78229"/>
              </p:ext>
            </p:extLst>
          </p:nvPr>
        </p:nvGraphicFramePr>
        <p:xfrm>
          <a:off x="8920092" y="4436763"/>
          <a:ext cx="2494453" cy="1084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087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기본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51665"/>
                  </a:ext>
                </a:extLst>
              </a:tr>
              <a:tr h="36161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583732"/>
                  </a:ext>
                </a:extLst>
              </a:tr>
            </a:tbl>
          </a:graphicData>
        </a:graphic>
      </p:graphicFrame>
      <p:sp>
        <p:nvSpPr>
          <p:cNvPr id="21" name="타원 20">
            <a:extLst>
              <a:ext uri="{FF2B5EF4-FFF2-40B4-BE49-F238E27FC236}">
                <a16:creationId xmlns:a16="http://schemas.microsoft.com/office/drawing/2014/main" id="{26F301F8-E09D-4C55-A8BE-F2E08E19433C}"/>
              </a:ext>
            </a:extLst>
          </p:cNvPr>
          <p:cNvSpPr/>
          <p:nvPr/>
        </p:nvSpPr>
        <p:spPr>
          <a:xfrm>
            <a:off x="9092253" y="4889187"/>
            <a:ext cx="180000" cy="180000"/>
          </a:xfrm>
          <a:prstGeom prst="ellipse">
            <a:avLst/>
          </a:prstGeom>
          <a:solidFill>
            <a:schemeClr val="accent6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CDFA118-0DCB-0840-872B-176B0518A2C3}"/>
              </a:ext>
            </a:extLst>
          </p:cNvPr>
          <p:cNvSpPr/>
          <p:nvPr/>
        </p:nvSpPr>
        <p:spPr>
          <a:xfrm>
            <a:off x="9092253" y="4526499"/>
            <a:ext cx="180000" cy="18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6FE1A65E-4204-3E99-C62C-0D0381399DBD}"/>
              </a:ext>
            </a:extLst>
          </p:cNvPr>
          <p:cNvSpPr/>
          <p:nvPr/>
        </p:nvSpPr>
        <p:spPr>
          <a:xfrm>
            <a:off x="9092253" y="5251875"/>
            <a:ext cx="180000" cy="180000"/>
          </a:xfrm>
          <a:prstGeom prst="ellipse">
            <a:avLst/>
          </a:prstGeom>
          <a:solidFill>
            <a:srgbClr val="7030A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393A6-843A-F6B6-9072-3B658A4645D5}"/>
              </a:ext>
            </a:extLst>
          </p:cNvPr>
          <p:cNvSpPr/>
          <p:nvPr/>
        </p:nvSpPr>
        <p:spPr>
          <a:xfrm>
            <a:off x="264089" y="1919325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21DD25-4752-ED44-08A6-F073D12685E6}"/>
              </a:ext>
            </a:extLst>
          </p:cNvPr>
          <p:cNvSpPr txBox="1"/>
          <p:nvPr/>
        </p:nvSpPr>
        <p:spPr>
          <a:xfrm>
            <a:off x="264089" y="1922987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824181A-5D78-56AE-EB3E-1E4291551749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872C5D1-649F-5A94-D763-2E9C141AD37F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D0DA358-6915-8941-82B8-1AC1696BB4FE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633AD3BF-189F-DD8B-7BA6-794252BD8B96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A2012AB-9EEB-1811-3448-80F2920F5088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5F161F6-667F-CE6E-F2E2-534DAFC4F4BA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EFBC90-418A-1C83-88F2-52D0248E21C7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16DAA9D-545D-C2D1-519B-106BEE358BCF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DC39D8B-76BB-5E1C-9282-6F1B776C78D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C18B800E-E1F2-0295-7F61-96B5C7F4BB9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B088C98-79A1-3BD8-4028-FD88805B5B5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3E000A2-31E6-D741-6C86-F2F15DBE15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DD2E994-7B21-4B3B-C18E-698AB1D1A827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292F6B37-747F-CDBB-50C4-CC0664D56BA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7CB5880-2C1F-6F7D-46FC-986F679FC8C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3D80B13-E64F-8BF2-66B7-3BB55CA5C3F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B44E094-2D4F-43BB-B96B-4E2844EFE55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9AE8296-5FC7-DDC0-1AF7-CAF2A4C45F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FCA311F-949E-1F3A-1C6D-A213411E7986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C8EF6D-0725-FA60-3A8E-713F9008B765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7824C-04D8-D4DB-9039-3B682EC044F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99616C-5FCC-01D7-1060-B90E1F74984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5D9028-B5B1-7FFD-9A0A-429DAC20679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C04C81-9F6D-AA0D-997A-DDEC93AFE954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B907B2-619D-9097-8C69-0D9552E2A2A3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4B1D6-0AAB-B662-256E-CBB3973CA8E1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B5CDF-6423-6B6C-13C8-B31F745F65F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5864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7E374-BD59-4C16-8C5C-28CE09CB5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07E52FE-B5C3-9037-9470-16B2E8CCD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9" y="1932580"/>
            <a:ext cx="5895975" cy="33148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ECC4A54-274C-CC95-408A-3FD7784372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25AFC3-71D6-A497-4F09-6B590CBEDB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2635A3-7AAD-BBFA-7A9C-8F9A178F074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1480B2-FCF2-27F1-A26C-AE1F7FF12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BAE986-216E-A12B-26C0-29A4E8A314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759F9-9EA1-3DE5-448E-BCDB44BB109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1BE161-5A7A-3F02-90F9-C5AB3C29376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DEC6F02A-1D82-9F0D-1B68-C32F2ACF23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086274"/>
              </p:ext>
            </p:extLst>
          </p:nvPr>
        </p:nvGraphicFramePr>
        <p:xfrm>
          <a:off x="6272809" y="1939959"/>
          <a:ext cx="575836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915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7248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0300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3371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미니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정보창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퀘스트나 현재 콘텐츠의 정보를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콘텐츠의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29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제목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04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콘텐츠 정보 본문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71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B7E01D27-C63F-1CBB-15E3-AC6612211230}"/>
              </a:ext>
            </a:extLst>
          </p:cNvPr>
          <p:cNvSpPr/>
          <p:nvPr/>
        </p:nvSpPr>
        <p:spPr>
          <a:xfrm>
            <a:off x="266700" y="192429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739F0-5BCE-BECB-C7E3-C4C04039ED93}"/>
              </a:ext>
            </a:extLst>
          </p:cNvPr>
          <p:cNvSpPr txBox="1"/>
          <p:nvPr/>
        </p:nvSpPr>
        <p:spPr>
          <a:xfrm>
            <a:off x="266700" y="192796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라운드 목표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E57750-1E0E-32C4-37CA-E49A8064F41F}"/>
              </a:ext>
            </a:extLst>
          </p:cNvPr>
          <p:cNvSpPr/>
          <p:nvPr/>
        </p:nvSpPr>
        <p:spPr>
          <a:xfrm>
            <a:off x="5163723" y="3070130"/>
            <a:ext cx="932277" cy="5167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DA6EA23-E326-8C46-D0D1-32286D02CB80}"/>
              </a:ext>
            </a:extLst>
          </p:cNvPr>
          <p:cNvSpPr/>
          <p:nvPr/>
        </p:nvSpPr>
        <p:spPr>
          <a:xfrm>
            <a:off x="5078559" y="298026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A2FA35-DFBA-4C07-ECE6-F1D858DA08E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232" t="37280" r="834" b="51111"/>
          <a:stretch/>
        </p:blipFill>
        <p:spPr>
          <a:xfrm>
            <a:off x="890493" y="2827158"/>
            <a:ext cx="3941971" cy="1519484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EEC2A8-D681-792A-ADD6-4322994A692F}"/>
              </a:ext>
            </a:extLst>
          </p:cNvPr>
          <p:cNvSpPr txBox="1"/>
          <p:nvPr/>
        </p:nvSpPr>
        <p:spPr>
          <a:xfrm>
            <a:off x="5163723" y="1359066"/>
            <a:ext cx="667856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콘텐츠에서 미니 정보창이 출력됩니다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미니 정보창에 표기되지 않던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카오스던전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가디언토벌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정보가 추가됩니다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EAC4EC-2C3F-CC26-C63A-6EF925B19D93}"/>
              </a:ext>
            </a:extLst>
          </p:cNvPr>
          <p:cNvSpPr/>
          <p:nvPr/>
        </p:nvSpPr>
        <p:spPr>
          <a:xfrm>
            <a:off x="1579832" y="3008341"/>
            <a:ext cx="1953943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15703-9BAA-ED40-3AE4-70216FC079EC}"/>
              </a:ext>
            </a:extLst>
          </p:cNvPr>
          <p:cNvSpPr/>
          <p:nvPr/>
        </p:nvSpPr>
        <p:spPr>
          <a:xfrm>
            <a:off x="1195657" y="3414239"/>
            <a:ext cx="1953943" cy="5785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3E00A3-9FCB-69A8-5569-13C8182D486C}"/>
              </a:ext>
            </a:extLst>
          </p:cNvPr>
          <p:cNvSpPr/>
          <p:nvPr/>
        </p:nvSpPr>
        <p:spPr>
          <a:xfrm>
            <a:off x="1110493" y="33243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8AC6D0-7E88-2C21-9B0B-89D4304E26D6}"/>
              </a:ext>
            </a:extLst>
          </p:cNvPr>
          <p:cNvSpPr/>
          <p:nvPr/>
        </p:nvSpPr>
        <p:spPr>
          <a:xfrm>
            <a:off x="1248573" y="3012973"/>
            <a:ext cx="331259" cy="29405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CE83C-C296-D5F6-D0BB-A9063B9733AC}"/>
              </a:ext>
            </a:extLst>
          </p:cNvPr>
          <p:cNvSpPr/>
          <p:nvPr/>
        </p:nvSpPr>
        <p:spPr>
          <a:xfrm>
            <a:off x="1163409" y="292310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EFF4813-9194-CBC5-F903-B976C16759A0}"/>
              </a:ext>
            </a:extLst>
          </p:cNvPr>
          <p:cNvSpPr/>
          <p:nvPr/>
        </p:nvSpPr>
        <p:spPr>
          <a:xfrm>
            <a:off x="1494668" y="291847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CE84639-569E-9605-6ED8-8CE16A0538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775E318-F790-ED2D-DF04-34F774EBEA3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4DC7EAF-BF29-184F-EEF9-CB536782E7A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DD685BDF-9C82-C639-BABF-66951DF99F3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F682F5C-7137-93FE-FF1E-179F0AB0AD2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103A33E-FE2A-E7DD-7171-530EFF3FA3BD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4136CE3-D675-3D19-5DD9-8F24AF6A163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FADB4EA1-A57E-61D9-DE28-B73728E326DC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D77D096-A235-5059-CEA4-4BBA1D4EDF8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33A25BE-977E-C032-E89B-2250990C824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6AC99B4-5465-FA81-2C04-EC88DA177860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2B67C7F0-63D2-A606-A156-F45F329B8DB5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FE6453F-F2E9-185A-66E7-E565DE7890D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90F03C1-EFC3-A01E-423C-F9399BAFB2F6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3319DF9-1E8F-FE27-EC2C-6113D68295AA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FB5D6B-FDE6-322C-52BE-8D45995AC75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1271E9-8048-35AD-04E4-448C3D593D82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FA2505C-16F1-5CC8-6C22-46FB6EA77D1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77B00D-B91F-1C99-0DD8-B1049C57E82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B06112-50F8-9D07-6E1B-F0BB7729066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CA759-B25F-45B4-9166-C4D0615C41EC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8CF8C19-9688-C745-8860-CF17100FDC6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0498C-566A-302E-8D2A-6BE400C90410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11829A-2E13-7CC7-53C9-816EA4C986FF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793CE0F-85DE-2889-A19F-4312A93C911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D37B39-A947-2F59-D9DA-5EC9927DAD1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CDE646-F155-88D6-557B-1DE21FADA443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7176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2046C-BC61-E148-821D-94567CC85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5512C01-E1E2-9445-673C-FC3EB27DFDA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5593B-D862-37AE-A630-DE89FB091C9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14E7074-E391-00D3-658B-083C96C05D5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2C4B176-4253-D6E5-3F18-781B918E79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66230-9740-82EB-8D77-756495058DB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D0C56-4733-C8E9-EC87-C6A4CA8BF3A7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888B3C-9A6F-DFA1-F6DB-68F0E9E7EEBB}"/>
              </a:ext>
            </a:extLst>
          </p:cNvPr>
          <p:cNvSpPr txBox="1"/>
          <p:nvPr/>
        </p:nvSpPr>
        <p:spPr>
          <a:xfrm>
            <a:off x="266698" y="1320594"/>
            <a:ext cx="5092702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146AF72B-804E-8A17-0DD6-F1B04CA1F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64611"/>
              </p:ext>
            </p:extLst>
          </p:nvPr>
        </p:nvGraphicFramePr>
        <p:xfrm>
          <a:off x="7674963" y="1939959"/>
          <a:ext cx="4356206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60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98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2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33666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판넬처럼 사용 될 배경 이미지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메인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260997"/>
                  </a:ext>
                </a:extLst>
              </a:tr>
            </a:tbl>
          </a:graphicData>
        </a:graphic>
      </p:graphicFrame>
      <p:pic>
        <p:nvPicPr>
          <p:cNvPr id="42" name="그림 41">
            <a:extLst>
              <a:ext uri="{FF2B5EF4-FFF2-40B4-BE49-F238E27FC236}">
                <a16:creationId xmlns:a16="http://schemas.microsoft.com/office/drawing/2014/main" id="{7CE9EE23-1DE9-C51C-9BD0-91ACA429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 r="74115"/>
          <a:stretch/>
        </p:blipFill>
        <p:spPr>
          <a:xfrm>
            <a:off x="9853066" y="2998260"/>
            <a:ext cx="825141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8E26A90B-24A5-223C-5968-36DC6ABC2D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495" t="730" r="49725"/>
          <a:stretch/>
        </p:blipFill>
        <p:spPr>
          <a:xfrm>
            <a:off x="10918169" y="3007520"/>
            <a:ext cx="789890" cy="142179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55B707E-8F64-86CF-C3CC-0DE8BFA96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570081-AE28-44A1-2962-F977C73C3C69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5E9E33-48C0-19F8-5FC3-085B2B74CEA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A4C474-3CB3-6EE9-4398-D0FE3AFFA2BB}"/>
              </a:ext>
            </a:extLst>
          </p:cNvPr>
          <p:cNvSpPr/>
          <p:nvPr/>
        </p:nvSpPr>
        <p:spPr>
          <a:xfrm>
            <a:off x="266698" y="2729395"/>
            <a:ext cx="1493522" cy="269032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0F9127-241D-3FE4-24FA-3817A54325A1}"/>
              </a:ext>
            </a:extLst>
          </p:cNvPr>
          <p:cNvSpPr/>
          <p:nvPr/>
        </p:nvSpPr>
        <p:spPr>
          <a:xfrm>
            <a:off x="175787" y="26338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5E6F885-6392-AC01-37DB-12F70D898CE0}"/>
              </a:ext>
            </a:extLst>
          </p:cNvPr>
          <p:cNvSpPr/>
          <p:nvPr/>
        </p:nvSpPr>
        <p:spPr>
          <a:xfrm>
            <a:off x="689221" y="2813540"/>
            <a:ext cx="646328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CE73306-A217-C17F-D02B-F9448921DE17}"/>
              </a:ext>
            </a:extLst>
          </p:cNvPr>
          <p:cNvSpPr/>
          <p:nvPr/>
        </p:nvSpPr>
        <p:spPr>
          <a:xfrm>
            <a:off x="558161" y="26836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9D1523A-E462-9E61-EBE0-008162DF338D}"/>
              </a:ext>
            </a:extLst>
          </p:cNvPr>
          <p:cNvSpPr/>
          <p:nvPr/>
        </p:nvSpPr>
        <p:spPr>
          <a:xfrm>
            <a:off x="436971" y="2682976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22047F-B6B4-F5F8-6158-0267FBED7C4E}"/>
              </a:ext>
            </a:extLst>
          </p:cNvPr>
          <p:cNvSpPr/>
          <p:nvPr/>
        </p:nvSpPr>
        <p:spPr>
          <a:xfrm>
            <a:off x="3583781" y="1968500"/>
            <a:ext cx="1021557" cy="15697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A41B59-7484-A7BC-1A76-60FFB6F1BCAF}"/>
              </a:ext>
            </a:extLst>
          </p:cNvPr>
          <p:cNvSpPr/>
          <p:nvPr/>
        </p:nvSpPr>
        <p:spPr>
          <a:xfrm>
            <a:off x="3421021" y="196850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2944056-CBCD-24D4-C731-77CD3D1E3E4A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D6A9AA-0B20-2A4B-E061-EB07C355514F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76A1D9-A208-E99C-2DB2-A54987727DFC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FE198B-EAC0-3555-46DD-1DCA44BFC4C7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EBCD052-9154-017E-BEDA-E762A5364591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832D90E-C176-E22F-8BD1-371B605D873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CF50F49-11DA-F48B-2E8C-8286D19966C7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5A5DC36-3DCB-7D77-65B1-4F88539B7B0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AB723DF-A172-97A1-BF98-6ED5B5332E7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2A75C16-117C-F549-8409-59498BC7AA93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9B6D1CAF-26DD-1C7D-AF1C-FC0105043D23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356C0F2-88F8-1E59-ADE3-6D7590D65765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FCAE74F-D8E6-B953-2249-6DB8B4EDEBF0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106035C-454F-C93A-85C3-A60DFACE9E8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4BCB825-3B36-A962-BD18-C3A4BFF8913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3724D1-C8F7-B1D7-A99D-E7EF67EB9737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CF9365B8-984A-296B-DE9A-8C8FAE5142F8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A4D66BC-F471-9135-552A-8855D8336EF1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1CB18C-620E-B0DA-7235-870EE174893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AED54AD-3318-033B-BD6F-DC5C89564DC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67E5D81C-B267-34F7-BB82-CEA12F19E490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7BE735C-47A5-3A73-97C4-05837B02420E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4A58C80-F9CD-8FA2-1E27-5F2899603870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02A185-6592-9952-C958-A3F11B4BB19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54C4367-69BE-3E36-D815-83E1F949410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7CA59-4676-B11C-4455-8994B1B97FD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B1063B-67BA-549E-E226-7ED51375AC74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3A5AF7-3DF2-CAE9-1C6A-3CE79F073B8A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4A4BBAA-935C-2B14-1A87-F586D2C5D86A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F3F1C0-ED4E-7A41-D68D-F21A693EAE9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92478-85BF-FF04-D104-A8A8854ECFF1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D0D86F-E80E-A7F3-1D00-C11AE3A157F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9642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C1FAF-6306-E5CF-0AB7-CF5C0D217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F8D71E7-595C-6036-2566-FCB549E8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7" y="1945733"/>
            <a:ext cx="7326887" cy="35425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4CCEAA-BFA1-C2CE-5C53-BA86929B74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364FB-7D34-196E-56B8-9B0490C5FD9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89693D-DE60-20AE-81BD-2DBBB13E15C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BDFBBD9-23DF-E11F-7C84-34C91DCAA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F88CCB-6DC1-F575-7E45-FF646C939C4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8E5DC-84BC-E622-BC3B-3EBC576A100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FB175E-64B5-5620-B4C4-D8A9B28BD55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49E1632-EDEC-76B0-12FE-4F7B6010F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0843"/>
              </p:ext>
            </p:extLst>
          </p:nvPr>
        </p:nvGraphicFramePr>
        <p:xfrm>
          <a:off x="7674963" y="1939959"/>
          <a:ext cx="4356206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3568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9386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1569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서브 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38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목표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4304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투표 현황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실시간으로 반영됨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645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콘텐츠에 투표 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64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제한 시간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시 투표 종료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46574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043949-4F46-7C13-FFD3-606DA170E78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23BE50-8492-82ED-5FE6-5F3129CE87FC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BED197-722B-F065-A349-727A90089152}"/>
              </a:ext>
            </a:extLst>
          </p:cNvPr>
          <p:cNvSpPr/>
          <p:nvPr/>
        </p:nvSpPr>
        <p:spPr>
          <a:xfrm>
            <a:off x="357607" y="4844912"/>
            <a:ext cx="542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CFED04-22FA-69B9-D3C4-85ACDF0D8DFE}"/>
              </a:ext>
            </a:extLst>
          </p:cNvPr>
          <p:cNvSpPr/>
          <p:nvPr/>
        </p:nvSpPr>
        <p:spPr>
          <a:xfrm>
            <a:off x="266696" y="474932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68F8611-3F9F-3200-C244-DD3624F115E0}"/>
              </a:ext>
            </a:extLst>
          </p:cNvPr>
          <p:cNvSpPr/>
          <p:nvPr/>
        </p:nvSpPr>
        <p:spPr>
          <a:xfrm>
            <a:off x="810411" y="3013564"/>
            <a:ext cx="375452" cy="1939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F0367A-F4CF-0B5B-7D1C-7EC78AC71892}"/>
              </a:ext>
            </a:extLst>
          </p:cNvPr>
          <p:cNvSpPr/>
          <p:nvPr/>
        </p:nvSpPr>
        <p:spPr>
          <a:xfrm>
            <a:off x="683286" y="313065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B542CD5-0067-A29F-4B86-E2A33DB97A2C}"/>
              </a:ext>
            </a:extLst>
          </p:cNvPr>
          <p:cNvSpPr/>
          <p:nvPr/>
        </p:nvSpPr>
        <p:spPr>
          <a:xfrm>
            <a:off x="555712" y="3131103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A10459-844E-C9ED-EE48-1707A8F3637F}"/>
              </a:ext>
            </a:extLst>
          </p:cNvPr>
          <p:cNvSpPr/>
          <p:nvPr/>
        </p:nvSpPr>
        <p:spPr>
          <a:xfrm>
            <a:off x="560516" y="4091369"/>
            <a:ext cx="861883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E03F534-2496-5F5C-B296-F3E027208F18}"/>
              </a:ext>
            </a:extLst>
          </p:cNvPr>
          <p:cNvSpPr/>
          <p:nvPr/>
        </p:nvSpPr>
        <p:spPr>
          <a:xfrm>
            <a:off x="429457" y="396148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C1A183C-199F-7890-ABBC-F4F8F09B26AD}"/>
              </a:ext>
            </a:extLst>
          </p:cNvPr>
          <p:cNvSpPr/>
          <p:nvPr/>
        </p:nvSpPr>
        <p:spPr>
          <a:xfrm>
            <a:off x="304042" y="396249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303AF6-CD12-5ED9-90F9-84F896A6A5F7}"/>
              </a:ext>
            </a:extLst>
          </p:cNvPr>
          <p:cNvSpPr/>
          <p:nvPr/>
        </p:nvSpPr>
        <p:spPr>
          <a:xfrm>
            <a:off x="3262732" y="5050342"/>
            <a:ext cx="1304506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80F5D2B-A950-E698-6AAC-FAB522C135AA}"/>
              </a:ext>
            </a:extLst>
          </p:cNvPr>
          <p:cNvSpPr/>
          <p:nvPr/>
        </p:nvSpPr>
        <p:spPr>
          <a:xfrm>
            <a:off x="3171821" y="49547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FC489CE0-E95B-43DB-FC7E-DA4B0E83F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886" y="4468538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15E2B03-E508-5F1A-8A84-838B5DD55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082" y="5205042"/>
            <a:ext cx="1963082" cy="310923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C197AE65-97CD-9EF7-F766-B8493B72E066}"/>
              </a:ext>
            </a:extLst>
          </p:cNvPr>
          <p:cNvSpPr/>
          <p:nvPr/>
        </p:nvSpPr>
        <p:spPr>
          <a:xfrm>
            <a:off x="9775082" y="4812515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41FC0C-1D1A-83BB-3D03-046B23723614}"/>
              </a:ext>
            </a:extLst>
          </p:cNvPr>
          <p:cNvSpPr/>
          <p:nvPr/>
        </p:nvSpPr>
        <p:spPr>
          <a:xfrm>
            <a:off x="9775082" y="5563400"/>
            <a:ext cx="1288091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투표 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92DF67-CB2F-E3FD-494D-513DBF2ED500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E96638-8D3F-F07B-54A2-FBCE418D3045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84114B3-BC18-D0BF-86DA-0179E423C79A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09E7F4-0C89-DB21-5590-51D63FD934BC}"/>
              </a:ext>
            </a:extLst>
          </p:cNvPr>
          <p:cNvSpPr/>
          <p:nvPr/>
        </p:nvSpPr>
        <p:spPr>
          <a:xfrm>
            <a:off x="6353415" y="2256634"/>
            <a:ext cx="723660" cy="3771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5E2CC-364E-C2F6-4E70-769DCA85559C}"/>
              </a:ext>
            </a:extLst>
          </p:cNvPr>
          <p:cNvSpPr/>
          <p:nvPr/>
        </p:nvSpPr>
        <p:spPr>
          <a:xfrm>
            <a:off x="6262504" y="216104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74E985D-B575-F27D-752C-2EAED6EF2F5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1929114-22BD-F839-A3A9-ED0EF4D18A72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AF72D75-7C0E-9A3C-8283-254B49A8D437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5EE92083-2FC1-9B15-8FDA-C3636CD3D6F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24E3B8-DA7D-A3AF-96CB-39CE4510DD2C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0B22AA77-8958-86EE-DC60-7329A66C795F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F475B0-E975-9AD9-0476-02EE7F02C360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083DA79-2D00-1AD5-2823-47FED171F7D7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F0EF207-F49A-D476-566E-7290A9C0627D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1C91B828-8433-A6B4-196D-56A3EBDE040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9035B7-3C0E-D977-2751-AFD7056D035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ACD86B8A-2788-856C-1185-7415BF513061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9E51712-648C-6744-C099-8CBB3DDBF144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EDDF3AD0-3DD2-E900-CFB6-431D81F56622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59AAD69-A672-0F91-0DED-ECFF66470C4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6952F31-6584-1670-7861-4E23F32FB0C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5E261BB-75BB-13BA-7F64-AD53989FAAC3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1854D01E-322D-A8BB-2B78-C3AE306A046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43D896-0D66-B002-FD3A-6F51542DD93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882E17-0BD5-3A99-8A80-0B6446FED4D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A99919-D1C4-38C7-AEDC-13C17A6BC179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23C84-EB56-7A43-A5C1-3E5F60EDDB7D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DDF50B5-1F3C-8FBC-6F6D-BD1F6190581C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63C1D1-337C-17A5-03D0-CCA4A10DF16E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FA910F-8C4D-B77F-40AF-12694FAD62D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1D10BF-DF26-62D7-7C6F-753C99DE60F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DE0FA9-903B-7AE9-35F3-B7C0364DC87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0886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90262-EA6F-680C-5EB7-9F2F2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D8A0E7B-E4C3-8CF0-3ED2-2C88295180D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58765A-83E9-E666-F3F5-97835878D88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95AD7B-0B64-68CD-3BAC-0F608B4B0A3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3B9F56E-CE29-C946-51B0-8270C9348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C8FE9D-0B27-F3D0-4214-360ED7E09F0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2D3E2-99E7-9657-BD24-F106DF2B383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A52B11-0537-7A55-3632-5A693EAF8CCE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6D90201-9F6F-94A2-AAC6-AE30114E4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66696" y="1936804"/>
            <a:ext cx="7326887" cy="3548960"/>
          </a:xfrm>
          <a:prstGeom prst="rect">
            <a:avLst/>
          </a:prstGeom>
          <a:ln>
            <a:solidFill>
              <a:srgbClr val="FAEBD3"/>
            </a:solidFill>
          </a:ln>
        </p:spPr>
      </p:pic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3747B55F-F06A-F1EB-353C-0B7A68AB5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552976"/>
              </p:ext>
            </p:extLst>
          </p:nvPr>
        </p:nvGraphicFramePr>
        <p:xfrm>
          <a:off x="7674963" y="1939959"/>
          <a:ext cx="435620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43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5765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3448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44863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66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콘텐츠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 결과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제외 콘텐츠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4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배경 이미지 흑백 처리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9414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결과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파티 투표 결과로 인해 제외된 콘텐츠 이미지 하단에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596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투표 인원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기권은 별도 표기 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윗줄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아랫줄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7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 시간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3274567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FBD738-CBC2-1033-F365-AD784E3E9DB6}"/>
              </a:ext>
            </a:extLst>
          </p:cNvPr>
          <p:cNvSpPr/>
          <p:nvPr/>
        </p:nvSpPr>
        <p:spPr>
          <a:xfrm>
            <a:off x="3272257" y="4957479"/>
            <a:ext cx="769518" cy="44002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43731E-99EB-2728-300B-4902E126EC70}"/>
              </a:ext>
            </a:extLst>
          </p:cNvPr>
          <p:cNvSpPr/>
          <p:nvPr/>
        </p:nvSpPr>
        <p:spPr>
          <a:xfrm>
            <a:off x="3181346" y="486188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EA893D-230F-0B35-04C7-3DB5AD74193A}"/>
              </a:ext>
            </a:extLst>
          </p:cNvPr>
          <p:cNvSpPr/>
          <p:nvPr/>
        </p:nvSpPr>
        <p:spPr>
          <a:xfrm>
            <a:off x="3542141" y="4421866"/>
            <a:ext cx="803756" cy="5356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9F6B33-9105-A6E9-DF99-3B8BB843642A}"/>
              </a:ext>
            </a:extLst>
          </p:cNvPr>
          <p:cNvSpPr/>
          <p:nvPr/>
        </p:nvSpPr>
        <p:spPr>
          <a:xfrm>
            <a:off x="3451230" y="43262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259672-ACA3-8470-056C-C9ACF9ABC5B5}"/>
              </a:ext>
            </a:extLst>
          </p:cNvPr>
          <p:cNvSpPr/>
          <p:nvPr/>
        </p:nvSpPr>
        <p:spPr>
          <a:xfrm>
            <a:off x="3212112" y="2750153"/>
            <a:ext cx="1443707" cy="264734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FB1B15-A589-AC28-94EB-24487F5E91CF}"/>
              </a:ext>
            </a:extLst>
          </p:cNvPr>
          <p:cNvSpPr/>
          <p:nvPr/>
        </p:nvSpPr>
        <p:spPr>
          <a:xfrm>
            <a:off x="3121202" y="265456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1D0345-1A77-5F31-E031-3926B3711FB5}"/>
              </a:ext>
            </a:extLst>
          </p:cNvPr>
          <p:cNvSpPr/>
          <p:nvPr/>
        </p:nvSpPr>
        <p:spPr>
          <a:xfrm>
            <a:off x="3390591" y="1935374"/>
            <a:ext cx="14935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A6174DE-6196-FB89-7CE9-7ABB43F519BB}"/>
              </a:ext>
            </a:extLst>
          </p:cNvPr>
          <p:cNvSpPr/>
          <p:nvPr/>
        </p:nvSpPr>
        <p:spPr>
          <a:xfrm>
            <a:off x="3299680" y="183978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8ABE40-9D0D-99BC-D818-CCDE8ED23B0F}"/>
              </a:ext>
            </a:extLst>
          </p:cNvPr>
          <p:cNvSpPr/>
          <p:nvPr/>
        </p:nvSpPr>
        <p:spPr>
          <a:xfrm>
            <a:off x="3200091" y="2327908"/>
            <a:ext cx="1684022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6B4E499-765B-89E8-424A-F852E21B1087}"/>
              </a:ext>
            </a:extLst>
          </p:cNvPr>
          <p:cNvSpPr/>
          <p:nvPr/>
        </p:nvSpPr>
        <p:spPr>
          <a:xfrm>
            <a:off x="3109180" y="22323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C2DA30-618E-EB44-EF9E-864549D77063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F25FFE-B97F-B0AA-0950-CB0BE03986DB}"/>
              </a:ext>
            </a:extLst>
          </p:cNvPr>
          <p:cNvSpPr txBox="1"/>
          <p:nvPr/>
        </p:nvSpPr>
        <p:spPr>
          <a:xfrm>
            <a:off x="6842125" y="2161801"/>
            <a:ext cx="751458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E79319-47E6-22E9-A2CB-0CC8F7654047}"/>
              </a:ext>
            </a:extLst>
          </p:cNvPr>
          <p:cNvCxnSpPr>
            <a:cxnSpLocks/>
          </p:cNvCxnSpPr>
          <p:nvPr/>
        </p:nvCxnSpPr>
        <p:spPr>
          <a:xfrm>
            <a:off x="266696" y="2144520"/>
            <a:ext cx="732688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CF2EA4-7377-43B1-078F-29B0DAD8875D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65B40-FAE6-C588-12D0-52D06C467442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E27C478-CFDC-B6BB-9724-CF5F2B8B85E7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1039E56-9C4A-21A7-00FE-65067A5AF07A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41D8538-3FC8-43F5-4BC7-371CE1E8D216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A6E6EF50-7204-78D2-0C58-6E7D878B7361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81811AD-4A13-17BC-4369-E21E7640BE4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4FD339B-02CF-D88A-6705-5300C46D4F1C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AB3E1FB-BBD2-4F4D-919A-0D3831A3BFA3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AE4BC429-066D-8774-50F3-0CE7AE1BE4A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506C791-CA16-939A-6184-2F76B85335B0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5521615-2877-AF41-7EF7-426BA47A9FB7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C07599A-0208-9574-5418-B57966AD564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FB6FF43D-7D72-6345-6E63-720504202F6A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AA51A8E-55C2-6139-C4BA-F475EFB9854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57CB540-0C1E-5EDD-C061-BCF37277CC5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3A35993-550F-3E61-A156-3E387045E80F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41DDC767-4060-60DB-344C-B785E0922B4A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A7E35C0-0B69-3F6A-FBFA-D9A6881C8469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8B67500C-5C3B-1C2E-50B6-94300DDD1CDB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1AA6C7-9017-809C-7EDE-18E847A2F51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5966FE4-8CAB-306D-5E50-70585C9513C0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FA8902-A77D-BA3F-1A9D-065CF217FEA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2CE47D-4022-5441-4B48-45894168DC56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11DAAB-E02D-77A9-1A8A-E9836183589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98887D-C300-86D1-5AFF-E5C0682F367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AA3AF7-7A26-215A-238E-7E7AD85B2FC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18A0C7-530F-8E9A-4494-0973CEAC7B0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F0C0CEC-8776-1A96-C3CE-8A681CC49F6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969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CEC0C-39CC-B49A-C0D2-9BFE5146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C198B86-FE7A-B2CC-0D35-7612A64C3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AE63D4D-94D1-A95C-CC95-84B69F2ADF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C4C0D8-AFBF-4E18-0678-AB802C90669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A7C30A-E2A2-CF3E-47CF-AF67BC550A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55AD6FD-DC9D-B2BA-8912-E7E68031E7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FF781B-184A-F8C5-0F4B-5CF8E7D85A55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47A56ECC-DE71-25B2-81C3-95D685BE4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67746"/>
              </p:ext>
            </p:extLst>
          </p:nvPr>
        </p:nvGraphicFramePr>
        <p:xfrm>
          <a:off x="5616028" y="1934284"/>
          <a:ext cx="6226256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먼저 선택한 효과가 왼쪽에서부터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채워짐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ECD3F-A3C8-BAE6-9111-EA87EAC18CD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A561B-2887-C7D8-751E-9B80AA9512EB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DDCD149-B1A2-720D-B6B7-2BC6FE3DD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982" y="3727087"/>
            <a:ext cx="2622405" cy="212839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B5E16A-C1E8-70DF-2D35-003C21A05FA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F4BF3B5-E32F-934B-3778-2125DB1EE3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A83CE-9E8C-1B5D-25FC-61822BC7AF6F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B8999B9-17A7-0B8E-DA2A-0623B3A9DD79}"/>
              </a:ext>
            </a:extLst>
          </p:cNvPr>
          <p:cNvSpPr/>
          <p:nvPr/>
        </p:nvSpPr>
        <p:spPr>
          <a:xfrm>
            <a:off x="2302521" y="1975020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31B7E0-6943-01DC-F2EA-2B337D423A61}"/>
              </a:ext>
            </a:extLst>
          </p:cNvPr>
          <p:cNvSpPr/>
          <p:nvPr/>
        </p:nvSpPr>
        <p:spPr>
          <a:xfrm>
            <a:off x="2240021" y="187948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7F6C0E6-81D0-280A-4C7C-CA57E36857B9}"/>
              </a:ext>
            </a:extLst>
          </p:cNvPr>
          <p:cNvSpPr/>
          <p:nvPr/>
        </p:nvSpPr>
        <p:spPr>
          <a:xfrm>
            <a:off x="2125213" y="2184167"/>
            <a:ext cx="1493522" cy="40663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EF8F62-4FB9-7A14-CBE3-227BF0CB952F}"/>
              </a:ext>
            </a:extLst>
          </p:cNvPr>
          <p:cNvSpPr/>
          <p:nvPr/>
        </p:nvSpPr>
        <p:spPr>
          <a:xfrm>
            <a:off x="2034302" y="20885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769BE5-4B50-D0BE-4482-211DEDC9A6B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B541AA9-940D-7614-01A7-BC6FE1159D7D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0ACE1C-AD1F-C2EB-0A02-610D728ACD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FD26E128-B327-0962-446A-E260D6251A5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D442887-061C-BBC5-ADBC-4097CE968B7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5F9237-EFC8-4563-6628-D29DD0AFE2B9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3375AD-DCB9-8C22-CE51-A32EDC1243D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CF409DE-A095-EDF4-E75D-7F355E90A0D1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CC43FCE-C87A-E045-C15C-7AA8CD378DFB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5B9A438-F14F-B20F-EAC5-D16D7BE9534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78B873E-80A3-8F75-2B34-67186C9A3AE8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9440FEF5-5A17-31A1-18D9-1DF5986FC90D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59A67BC-5E1E-A4EB-146A-5519D1FEDF03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C01960B-83CD-DE7A-4083-D2A18562F194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2067240-58F9-2237-8A5B-3AF8A66C1089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D16FE59-759C-0D83-1344-13801809A0B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4E48E17-FF39-1381-3C39-E88ED2807AB9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15101926-112F-8794-0A43-4A14D39ECCED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9932AB7-ED29-D011-D087-F2A21D9AA805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8E3E105-AB81-A3E5-8921-291261AD3DC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85540E-E94B-5018-A6FE-8319DF67D80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2F5BA1-1DD0-3D54-0CC1-1C5A4550E437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A6E9DC-AD1F-8F9C-8FAF-76AD64520E78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C681AA-1A72-74E6-9974-4BA2BB4CAD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E67D00-F857-797C-AFAB-8BEADE7C55D6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5AC077-DA6C-404C-BF5E-9CE59A176F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EE51531-950C-9B77-B107-825A3BA7A605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334108-2DC5-2F7C-27D0-799EB565335B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6EE1EFA-FF95-CA44-8952-830EDA31A6E8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6234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67CF4-832A-E8EC-7152-6DE40BEE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7AAB896A-F877-4A8A-DE83-1595AE1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AE5F74-A558-B174-22C3-6828EB3A36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FC9E38-96CA-78D1-7B55-C7A5AF48C4F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6A5EEF-6195-F79D-F449-E32D30ACF6F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B033B2A-1070-8A27-0BA1-76B9C616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533CB6-9D20-C74F-8FE6-FE94BE222069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C66F9C10-CBF0-69DD-2B3F-77532D62C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156206"/>
              </p:ext>
            </p:extLst>
          </p:nvPr>
        </p:nvGraphicFramePr>
        <p:xfrm>
          <a:off x="5616028" y="1934284"/>
          <a:ext cx="6226256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8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각각의 운명의 천칭들을 휘장으로 표현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운명의 천칭 효과들로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변경됨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예시 이미지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현재 선택된 운명의 천칭 이름 표기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선택과 연동됨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040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선택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9360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천칭의 효과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1573012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6D4E94-A735-BE20-E0B6-342DFD91273A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9BF4DD-678E-B841-1203-B2472C391640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D31B688-A90F-D508-526C-1A4BBC11CF88}"/>
              </a:ext>
            </a:extLst>
          </p:cNvPr>
          <p:cNvSpPr/>
          <p:nvPr/>
        </p:nvSpPr>
        <p:spPr>
          <a:xfrm>
            <a:off x="619260" y="2613881"/>
            <a:ext cx="1276215" cy="124945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39C8CAB-DD72-CE28-6265-9FE13CA12207}"/>
              </a:ext>
            </a:extLst>
          </p:cNvPr>
          <p:cNvSpPr/>
          <p:nvPr/>
        </p:nvSpPr>
        <p:spPr>
          <a:xfrm>
            <a:off x="537879" y="252401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3DB56D2-9A3B-7274-9A97-B30BC23E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17" y="3094502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0CE2AA7E-7A6A-347F-A2C2-68A5E51F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77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B4B3F0B-0384-AB3A-BE7D-B5F27396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437" y="3091446"/>
            <a:ext cx="720000" cy="720000"/>
          </a:xfrm>
          <a:prstGeom prst="rect">
            <a:avLst/>
          </a:prstGeom>
          <a:noFill/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BAA3A199-60D6-7BC4-BFD7-240AE8A4A40A}"/>
              </a:ext>
            </a:extLst>
          </p:cNvPr>
          <p:cNvSpPr/>
          <p:nvPr/>
        </p:nvSpPr>
        <p:spPr>
          <a:xfrm>
            <a:off x="866569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C8EBB3E-48F5-5595-B135-83A233ECFB9B}"/>
              </a:ext>
            </a:extLst>
          </p:cNvPr>
          <p:cNvSpPr/>
          <p:nvPr/>
        </p:nvSpPr>
        <p:spPr>
          <a:xfrm>
            <a:off x="9596777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BA6E1DC-11BF-7ED3-7DE9-43A132C30B17}"/>
              </a:ext>
            </a:extLst>
          </p:cNvPr>
          <p:cNvSpPr/>
          <p:nvPr/>
        </p:nvSpPr>
        <p:spPr>
          <a:xfrm>
            <a:off x="10527862" y="3890387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91411-2731-6AE5-02C1-0BB2AD782E6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50239-4287-0CBC-9307-893A87A7F60C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3BF0EA-ACFF-B147-C727-9DBDC9A60483}"/>
              </a:ext>
            </a:extLst>
          </p:cNvPr>
          <p:cNvSpPr/>
          <p:nvPr/>
        </p:nvSpPr>
        <p:spPr>
          <a:xfrm>
            <a:off x="287029" y="4244120"/>
            <a:ext cx="5125351" cy="202910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367532-85E6-FF8E-E907-7E0B39290153}"/>
              </a:ext>
            </a:extLst>
          </p:cNvPr>
          <p:cNvSpPr/>
          <p:nvPr/>
        </p:nvSpPr>
        <p:spPr>
          <a:xfrm>
            <a:off x="205648" y="41542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742C36-566B-3DC5-32F0-1FF73A1522E3}"/>
              </a:ext>
            </a:extLst>
          </p:cNvPr>
          <p:cNvSpPr/>
          <p:nvPr/>
        </p:nvSpPr>
        <p:spPr>
          <a:xfrm>
            <a:off x="2303574" y="4007875"/>
            <a:ext cx="1165120" cy="15246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AA05B7-3563-EB61-BCEB-A1D4FE577161}"/>
              </a:ext>
            </a:extLst>
          </p:cNvPr>
          <p:cNvSpPr/>
          <p:nvPr/>
        </p:nvSpPr>
        <p:spPr>
          <a:xfrm>
            <a:off x="2209366" y="399423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00C0063-ED41-1897-DC1E-FCC56AB32F5F}"/>
              </a:ext>
            </a:extLst>
          </p:cNvPr>
          <p:cNvSpPr/>
          <p:nvPr/>
        </p:nvSpPr>
        <p:spPr>
          <a:xfrm>
            <a:off x="2574680" y="3814502"/>
            <a:ext cx="620801" cy="17973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58E046-0040-97B7-15D5-74A677E2AF75}"/>
              </a:ext>
            </a:extLst>
          </p:cNvPr>
          <p:cNvSpPr/>
          <p:nvPr/>
        </p:nvSpPr>
        <p:spPr>
          <a:xfrm>
            <a:off x="2493299" y="36995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282C51-8F94-DCAD-012C-4D4A9E30444B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4E22139-9368-0354-3E7D-E271421129D9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2369A3-2E91-D14F-6402-2AB11A283823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0BBE27A-46BB-9D1A-7713-C6A18FE71FA1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C4C5D22A-8B8E-3B00-E169-6B63601A7C1C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E7B8B5-A6FC-7793-E1EF-5754C239824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C188DF1-4911-8E6F-868E-0F88302EDE5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70B230-98BD-A291-3899-C30E65159984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46711EC-A531-31A0-53F3-E59048F914E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6A8EFB9-B9A4-F5D3-FEDE-4D9608F3B81A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B5FD20E-0A15-B6BF-3D52-133D18FFD70D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E98D6DF-E75B-4D4D-9B69-7A4728EB1D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383237BC-E886-3133-2888-B5F30F68B87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4B6E1D1-8E3D-1E30-78FA-E7100217C09B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4A18FDB5-5FE3-FF5E-B21A-AA2C57E544A6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519DA1D-ADA8-A08E-DF4B-4194C7913C98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55CAAEE-E159-3E7E-B1F2-D11509550247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57F1602-0362-2928-FE7F-75DA2170F55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C1B15E-069A-0F89-FEE6-BBD2E5F8AC34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B33F5D-96E2-7E2F-797E-538A81B9B82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DB18B03-C61E-4CE2-F8EB-796193DE41E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4F8AAA-E52E-7DE8-DEB8-26FDF69307B7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6E049A-FF14-1B52-A719-9FE7308B3083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3EB261-43B9-A45F-D647-86F5C1F9F5B7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16A268-D15A-C2D6-DE31-0E79229360B8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6F112A-B1D6-2369-0FD9-2E7A5E86673D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08E0E3-8BC7-3224-1C0D-D36959F8E930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C494C0-2478-6738-D63E-2F57CAA51D4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705C7E-6B4A-EDDD-D835-8EA53A33EEBE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BACA25-3111-568C-5C04-21BEF851BDC9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5814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1A7C-D017-8D55-B046-2945EEC45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표 2">
            <a:extLst>
              <a:ext uri="{FF2B5EF4-FFF2-40B4-BE49-F238E27FC236}">
                <a16:creationId xmlns:a16="http://schemas.microsoft.com/office/drawing/2014/main" id="{A0B6CE5A-DD00-14AE-6F70-79BE1C85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03356"/>
              </p:ext>
            </p:extLst>
          </p:nvPr>
        </p:nvGraphicFramePr>
        <p:xfrm>
          <a:off x="5616028" y="1934284"/>
          <a:ext cx="6226257" cy="4297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37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15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85329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59564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효과가 선택되어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선택된 운명의 천칭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반영되며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한 번 더 클릭 시 선택이 취소됨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901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541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7.3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정보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정보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필요 시 최대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107981"/>
                  </a:ext>
                </a:extLst>
              </a:tr>
            </a:tbl>
          </a:graphicData>
        </a:graphic>
      </p:graphicFrame>
      <p:pic>
        <p:nvPicPr>
          <p:cNvPr id="55" name="그림 54">
            <a:extLst>
              <a:ext uri="{FF2B5EF4-FFF2-40B4-BE49-F238E27FC236}">
                <a16:creationId xmlns:a16="http://schemas.microsoft.com/office/drawing/2014/main" id="{60BF54B4-7DC0-CEF9-04EF-364ABA48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16" y="1933156"/>
            <a:ext cx="5220129" cy="438912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B2AABDB-E0F3-BBC3-23B4-D754BA08923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E808C4-BD1A-1780-2DB6-85377DBC6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89E059-FB00-8AF1-AAB7-075D20FFE0E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886CEE0-F42A-C72D-25AC-4E6AD4D81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E79240-87E6-C182-325A-80B342BA9D8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C4E227-B2AF-2F3F-E5EA-F7F55DBB7EF3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E6C806-7210-99DB-D108-7B3881D4D2EB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805D8D-B097-477A-6721-BB3B887870E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07AB9-57E8-5C21-7E0E-16468C3E37F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7D333E-48BB-F022-D94B-21EED2BB8B3A}"/>
              </a:ext>
            </a:extLst>
          </p:cNvPr>
          <p:cNvSpPr/>
          <p:nvPr/>
        </p:nvSpPr>
        <p:spPr>
          <a:xfrm>
            <a:off x="316854" y="4245769"/>
            <a:ext cx="992834" cy="9799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A96256-412D-BE2F-C761-C04B7B5B2471}"/>
              </a:ext>
            </a:extLst>
          </p:cNvPr>
          <p:cNvSpPr/>
          <p:nvPr/>
        </p:nvSpPr>
        <p:spPr>
          <a:xfrm>
            <a:off x="249151" y="418192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432915-0FBF-B371-04E3-8515F4ED3942}"/>
              </a:ext>
            </a:extLst>
          </p:cNvPr>
          <p:cNvSpPr/>
          <p:nvPr/>
        </p:nvSpPr>
        <p:spPr>
          <a:xfrm>
            <a:off x="1572319" y="4942722"/>
            <a:ext cx="581157" cy="23702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B79B84-6368-FB6B-8FD1-A41284911706}"/>
              </a:ext>
            </a:extLst>
          </p:cNvPr>
          <p:cNvSpPr/>
          <p:nvPr/>
        </p:nvSpPr>
        <p:spPr>
          <a:xfrm>
            <a:off x="1458304" y="487011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B9588C6-7CB1-3E2A-8D92-6B77FBBBFD87}"/>
              </a:ext>
            </a:extLst>
          </p:cNvPr>
          <p:cNvSpPr/>
          <p:nvPr/>
        </p:nvSpPr>
        <p:spPr>
          <a:xfrm>
            <a:off x="581298" y="4359554"/>
            <a:ext cx="497407" cy="13939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F86894-7D3E-0353-69F9-2774BBAD6A47}"/>
              </a:ext>
            </a:extLst>
          </p:cNvPr>
          <p:cNvSpPr/>
          <p:nvPr/>
        </p:nvSpPr>
        <p:spPr>
          <a:xfrm>
            <a:off x="453425" y="42532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1911BB-318E-D5AA-39E1-BBBE9FF6DCD3}"/>
              </a:ext>
            </a:extLst>
          </p:cNvPr>
          <p:cNvSpPr/>
          <p:nvPr/>
        </p:nvSpPr>
        <p:spPr>
          <a:xfrm>
            <a:off x="616314" y="4527070"/>
            <a:ext cx="423433" cy="41565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38E6E8-AEFF-688C-F620-23AF5452715E}"/>
              </a:ext>
            </a:extLst>
          </p:cNvPr>
          <p:cNvSpPr/>
          <p:nvPr/>
        </p:nvSpPr>
        <p:spPr>
          <a:xfrm>
            <a:off x="476576" y="452707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E921BC1-124A-6111-A889-ECA86B78AC26}"/>
              </a:ext>
            </a:extLst>
          </p:cNvPr>
          <p:cNvSpPr/>
          <p:nvPr/>
        </p:nvSpPr>
        <p:spPr>
          <a:xfrm>
            <a:off x="335567" y="425526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15707BF-2AC5-3204-03E4-B8BF3633CA76}"/>
              </a:ext>
            </a:extLst>
          </p:cNvPr>
          <p:cNvSpPr/>
          <p:nvPr/>
        </p:nvSpPr>
        <p:spPr>
          <a:xfrm>
            <a:off x="353683" y="4527107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51CB10-EC06-E156-06A9-39CE88211138}"/>
              </a:ext>
            </a:extLst>
          </p:cNvPr>
          <p:cNvSpPr/>
          <p:nvPr/>
        </p:nvSpPr>
        <p:spPr>
          <a:xfrm>
            <a:off x="1332889" y="487011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7.3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017799-B125-33F7-510B-FBF96C4CD976}"/>
              </a:ext>
            </a:extLst>
          </p:cNvPr>
          <p:cNvSpPr/>
          <p:nvPr/>
        </p:nvSpPr>
        <p:spPr>
          <a:xfrm>
            <a:off x="8440427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89B9F67-D23D-B639-9C74-0DA24F4465A8}"/>
              </a:ext>
            </a:extLst>
          </p:cNvPr>
          <p:cNvSpPr/>
          <p:nvPr/>
        </p:nvSpPr>
        <p:spPr>
          <a:xfrm>
            <a:off x="9975951" y="4330002"/>
            <a:ext cx="931324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- </a:t>
            </a:r>
            <a:r>
              <a:rPr lang="ko-KR" altLang="en-US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선택 후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6ABEB27-132B-B856-52A2-E868C4B75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9681" y="3013800"/>
            <a:ext cx="1222652" cy="1243287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pic>
        <p:nvPicPr>
          <p:cNvPr id="112" name="그림 111">
            <a:extLst>
              <a:ext uri="{FF2B5EF4-FFF2-40B4-BE49-F238E27FC236}">
                <a16:creationId xmlns:a16="http://schemas.microsoft.com/office/drawing/2014/main" id="{A0693B78-E34A-D89F-C8FC-096D27915E9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957"/>
          <a:stretch/>
        </p:blipFill>
        <p:spPr>
          <a:xfrm>
            <a:off x="10083428" y="3013800"/>
            <a:ext cx="1222652" cy="1243286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3FC1DC-A335-9EC6-D41C-D3853DCE56CF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CA9339-6492-2373-AECE-1FE097D24750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5218447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7397444-1220-E952-BD50-D090AF7CB272}"/>
              </a:ext>
            </a:extLst>
          </p:cNvPr>
          <p:cNvSpPr txBox="1"/>
          <p:nvPr/>
        </p:nvSpPr>
        <p:spPr>
          <a:xfrm>
            <a:off x="4733925" y="2225432"/>
            <a:ext cx="75122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AB077A8-3AC0-D84C-C849-CAD2F60DAF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B0790BC4-5240-852F-9A75-661422E3E321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8A9CC4-9022-C45E-B464-BE6A50978AE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FBB5F13-ABB6-FF6A-E654-CA9AC01203DE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EC67EB-1B00-903C-1D7D-4BB3CE0B291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E43344E-20E7-1B43-1D77-5B6B0A79B4E8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3BE95E5-AB73-6510-6A26-2A2FF7C4FC9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1928E4-6396-1109-8A0B-35ECFE0E0B9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6B6BE1C-7584-35FF-B3A3-A59287F40C7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17AA972-187F-8CC6-0DAB-FE80D9F0F546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5259D5-4F9E-3CCD-C5AB-DD396655537C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59F62079-58C5-54CF-5CD9-418C9185350B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F39029C-552B-5E89-E51D-E0B81EA5C60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958709C3-1681-F89A-247A-C938280312D3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FAA554D-2EDF-34D3-01AB-CD46502E245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A6BB18C-C04A-5CBF-187B-E61769AE21D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ED4C20E-DA5F-9321-BF2B-B849C7A2728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770A9C-ABDA-6723-5A23-6919DFD09C4A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72D151-9433-39F5-E0DB-D9B88FC91F68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B921E-E9B2-7D57-DBB4-F8C115E3B811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E36EE-ED25-63F0-6A44-DCAEDF51117F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670B7E-0545-D707-8397-60A904DF1A6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3ECF00-FD66-D728-62F9-8F189A631E9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B1FD39-A838-F8F0-B206-76A7F674BDB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1B9754-8187-8871-4BBF-1C0B527EFA46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9BAD97-5C08-4897-0D60-F0CAFAC48034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64EE45-CA4C-B0C3-9447-420763D8977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08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0D12B-BAFD-555C-C791-D4BF3CCA3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33144974-C1BD-9F09-E45F-9883741C1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8" y="1934284"/>
            <a:ext cx="4868286" cy="4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B66551D-738E-2EDC-27B4-814603F4812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A839B4-7406-0844-B7FA-18476EAC04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F245F2-EAF7-9298-94E1-933AA6003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CB2A032-8B28-DCF7-8C25-73D7F7957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BA3596-5848-7F96-3C58-FD1E12F64FC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4/4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D9FE59-19E1-9F20-3D79-53A384D21658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DA4E78-175A-C08B-3F38-1D772A4F4AEF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결과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D1E16D-D9FE-446A-EDC4-38F7F8D28A44}"/>
              </a:ext>
            </a:extLst>
          </p:cNvPr>
          <p:cNvSpPr/>
          <p:nvPr/>
        </p:nvSpPr>
        <p:spPr>
          <a:xfrm>
            <a:off x="266698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CE75DB-AF4B-5206-A349-B0B046A162AD}"/>
              </a:ext>
            </a:extLst>
          </p:cNvPr>
          <p:cNvSpPr txBox="1"/>
          <p:nvPr/>
        </p:nvSpPr>
        <p:spPr>
          <a:xfrm>
            <a:off x="266698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FFDE60-9779-2143-D537-E8E90756791F}"/>
              </a:ext>
            </a:extLst>
          </p:cNvPr>
          <p:cNvSpPr/>
          <p:nvPr/>
        </p:nvSpPr>
        <p:spPr>
          <a:xfrm>
            <a:off x="730103" y="3027693"/>
            <a:ext cx="330200" cy="4375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AC0C030-CED2-3F50-53A4-17312E89F4AB}"/>
              </a:ext>
            </a:extLst>
          </p:cNvPr>
          <p:cNvSpPr/>
          <p:nvPr/>
        </p:nvSpPr>
        <p:spPr>
          <a:xfrm>
            <a:off x="615791" y="291070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F4306B0-4EDA-ADE9-7D0B-454603E01923}"/>
              </a:ext>
            </a:extLst>
          </p:cNvPr>
          <p:cNvSpPr/>
          <p:nvPr/>
        </p:nvSpPr>
        <p:spPr>
          <a:xfrm>
            <a:off x="1209028" y="3043786"/>
            <a:ext cx="1318271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F4036-AECA-93B1-F483-DEF42B9B0C1D}"/>
              </a:ext>
            </a:extLst>
          </p:cNvPr>
          <p:cNvSpPr/>
          <p:nvPr/>
        </p:nvSpPr>
        <p:spPr>
          <a:xfrm>
            <a:off x="1127647" y="29268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9102F5-6430-F069-CC3D-2CA056039B5A}"/>
              </a:ext>
            </a:extLst>
          </p:cNvPr>
          <p:cNvSpPr/>
          <p:nvPr/>
        </p:nvSpPr>
        <p:spPr>
          <a:xfrm>
            <a:off x="2108469" y="1961163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0008EC-3B92-4A62-AB61-4A53618F96A4}"/>
              </a:ext>
            </a:extLst>
          </p:cNvPr>
          <p:cNvSpPr/>
          <p:nvPr/>
        </p:nvSpPr>
        <p:spPr>
          <a:xfrm>
            <a:off x="2045969" y="186563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9" name="표 2">
            <a:extLst>
              <a:ext uri="{FF2B5EF4-FFF2-40B4-BE49-F238E27FC236}">
                <a16:creationId xmlns:a16="http://schemas.microsoft.com/office/drawing/2014/main" id="{1E8C13DB-F13F-CEAF-D259-360A6D72E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14069"/>
              </p:ext>
            </p:extLst>
          </p:nvPr>
        </p:nvGraphicFramePr>
        <p:xfrm>
          <a:off x="5360387" y="1934284"/>
          <a:ext cx="6272196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8162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4710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904762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62217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24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효과의 정보를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9FAF07-2663-0B8C-08BB-16386F6C772E}"/>
              </a:ext>
            </a:extLst>
          </p:cNvPr>
          <p:cNvSpPr/>
          <p:nvPr/>
        </p:nvSpPr>
        <p:spPr>
          <a:xfrm>
            <a:off x="559417" y="3465250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9DB5FE-21BE-8D3B-1E48-EE0DDB64FD20}"/>
              </a:ext>
            </a:extLst>
          </p:cNvPr>
          <p:cNvSpPr/>
          <p:nvPr/>
        </p:nvSpPr>
        <p:spPr>
          <a:xfrm>
            <a:off x="460834" y="33482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816B2F-729D-7627-323A-600F69306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285" y="4050519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BF9C6B-57EA-B274-04A7-FDC565E9EF52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F48305A-7528-F6FE-63A0-DA4C28CA84EA}"/>
              </a:ext>
            </a:extLst>
          </p:cNvPr>
          <p:cNvCxnSpPr>
            <a:cxnSpLocks/>
          </p:cNvCxnSpPr>
          <p:nvPr/>
        </p:nvCxnSpPr>
        <p:spPr>
          <a:xfrm>
            <a:off x="266698" y="2210044"/>
            <a:ext cx="4868286" cy="0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A55323-1A8D-2C9A-25C1-64501BD91293}"/>
              </a:ext>
            </a:extLst>
          </p:cNvPr>
          <p:cNvSpPr txBox="1"/>
          <p:nvPr/>
        </p:nvSpPr>
        <p:spPr>
          <a:xfrm>
            <a:off x="4381500" y="2225432"/>
            <a:ext cx="753484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D1819C4-DB9F-EA74-67C0-F0E21E42FC0C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665F7AF-4713-F8D7-D4C2-6C54234D5955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93CAA85-2D45-5066-EB56-85033B4BDA0B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74464C6-930C-7D38-4DCD-30F066D676A3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EAEA40E-24D4-1348-110A-234821ED360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FD81118F-1741-7361-2A93-2BEE7F3D9C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6FB378A-BE06-8777-4E1C-1B023B204A6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E5B2D3AD-7417-4224-6AAB-2616298AA552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4BB2AA1-DBFC-D8AD-53A6-0E728B403172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90554D8D-62C8-2978-6580-630B3D15DB98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376DFC7-2BBE-06A0-EE77-C752BAAEE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543BD32-EBDE-D866-4C5A-9188AC97974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EAE1504-69D5-6799-8890-32DE60A4383E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87059E96-CCB8-65C8-9E7C-BDAAB2BCBC7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8FEA170-24ED-1F8C-C686-00445579D092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A6002DC-FEE8-A891-57BA-0B5DFA7AAB33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AEEC1EC-F10C-29D9-D5C2-F34F24400041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0B0B00A-7BA8-6AF7-DC0B-CBAFA504FB17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E0AD54-6B0A-AA9D-4ACE-FFC5DA549AE1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04B27E-71A7-BECE-13E1-947F559EF586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AED73B-8D31-B266-E1C3-F5EA42AA79B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B90647-4D0E-5A47-C0B1-FAAB3715880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AC6CF7-FCD6-010B-EA7F-40A07C4CA3C3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C2122F-5534-6990-AB62-76F4413CA3A6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231AF5-F418-0EB9-25F7-ED3B958FFED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2B9701-89F9-B346-BCE0-0794E233E81A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B909ABC-CF8F-BA1C-0B04-BA3F9C50C99E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793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9" y="1225344"/>
            <a:ext cx="7597141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큐브는 전투 시 추가 효과를 부여하는 장비입니다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CAA0431-B2BC-E41D-CB81-471521F2A384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18E1EE6B-95F0-7197-69BD-D68349DEB27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3D3A34-0873-5A89-C559-835ECCDF11F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8015C57-8124-6BC4-B671-B0D96D55919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B23041D-3096-5A96-D4B1-9B63EEB41BE1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6980219-6AD8-6AE1-48C6-9D33BFD3FBC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05596C77-6470-3616-5899-58E6200C822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BCEA3-2A38-CB13-F394-BF8E9701DB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B242F-1784-06CF-9A25-D0E1DB842ABC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BC79-FF8E-6FF4-BA09-0A94295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AD2DD7D-F52B-139E-E06E-4A2088D7385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6CE91D-4F58-9A04-E2E3-D7075D356A0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B35155-5275-D539-03DF-7525F78E1CE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C795908-8CFC-D903-414F-4F5830DDD9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920713-E778-E69E-5635-7C02DEEF8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C3356-2AD9-0CCD-78A8-6BD2E86B5CBF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F2D87-513F-50A1-DEB0-33F9A82CC814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572CEBF-00E4-8056-FC77-C0175A56C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92" y="1939568"/>
            <a:ext cx="5935522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98DA0D-44E6-1A0A-089A-ED00E4EADA9C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A1FF2-6893-5579-0595-A918B8597F92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43EE330-CE21-53CA-B18D-F424C6BA50EA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0BADF34-2ED5-D4CA-517B-2A6BB5D18F57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17508CF-478D-1DF7-1D7E-0611B76340E8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6F797-A94B-00A9-B8E0-96F779086865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26F972FA-2937-6D7B-4F97-9EDB9DD02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37061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아이콘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안내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승패 여부에 맞춰 변경됨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BEB2C3-F597-930F-4BAC-4F6F65BD2076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D1FD62EB-8AB8-136E-8584-352F24E8BF6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>
            <a:extLst>
              <a:ext uri="{FF2B5EF4-FFF2-40B4-BE49-F238E27FC236}">
                <a16:creationId xmlns:a16="http://schemas.microsoft.com/office/drawing/2014/main" id="{EE5D8CFF-79B8-342C-B583-3D6FDD122FD9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DD4ECCC-4000-121E-BE16-0D099D7062DC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5A756786-CC01-99BD-3C33-24A78DE450CF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3677C3C8-64C0-C447-0DA5-AA9AE960DA80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다이아몬드 49">
            <a:extLst>
              <a:ext uri="{FF2B5EF4-FFF2-40B4-BE49-F238E27FC236}">
                <a16:creationId xmlns:a16="http://schemas.microsoft.com/office/drawing/2014/main" id="{AABAA195-2601-4713-8939-809BB3BDCCB7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7394CC2-2CE3-9015-DE5A-138E190F29B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4A949360-285A-E1D5-7D8D-A59F60D9985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54E5432-931E-C3F5-F25A-DB377007C8FC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1F70F7D6-F1D4-71A8-20E7-45C8A7320C4E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64C9819-E099-E4FC-489C-347431E4BC25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19E83F7E-E643-2A5A-9A14-F31CDEFAE997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4E21EDE9-FE91-6F07-CCD1-02BAB47D4F9F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0F4DDAC5-4507-EE06-EDDA-D0F99D931E70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3408E48-F7B8-778E-9372-2EA833BE3728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A97C9FD9-EF6C-B9C8-AAD8-A51B9F7D8D7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5D84CB0-6568-E1CE-E761-12BB51D55F87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1898FF91-81E2-0913-93A4-C450B22D362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310DC-B8D9-4484-B2E1-4876D4E6BB70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623044-A0BD-A7D7-E214-C6E6DE0CAFAD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2612E2-DFD2-6612-299F-3D4EF88D294E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90875-9131-E695-017D-64203AF13230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FC72D98-2827-2247-7C91-46AA36A92AE5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19CAAE-E519-31AF-7584-3B8AEBB8F765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8E6CAFD-6F6A-4D37-F31D-53177AA95609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EC41F5-572D-717A-AFDC-F4A5521645AD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AE08276-8094-15E5-266D-344875BA3B71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79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448C0-1BA3-84EB-E119-406DC6A7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DC07182-8C44-3B25-F931-4DDDC0AC9F6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0BF8482-D61C-B2E1-503C-4591346DEB5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3578D3C-B575-A3E7-F23F-533DFFD62CB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180FB6-4D7E-EFCF-5414-14B8B8A2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F4514-561A-8736-1C4D-3D3688694D3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29D84-F974-654F-E545-AD8C8434F412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0D0D9C-7CE6-5FE3-3DF4-5C4BB9030AD8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48397AD-0218-513E-CF49-0631FED54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92" y="1939568"/>
            <a:ext cx="5935521" cy="333873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11BBCD-9C80-1FE4-9740-9D6A5D46BE82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315301-888C-030D-39A6-86880D274DD9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">
            <a:extLst>
              <a:ext uri="{FF2B5EF4-FFF2-40B4-BE49-F238E27FC236}">
                <a16:creationId xmlns:a16="http://schemas.microsoft.com/office/drawing/2014/main" id="{BF971460-FE47-9F20-5EF5-16BBB3205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95399"/>
              </p:ext>
            </p:extLst>
          </p:nvPr>
        </p:nvGraphicFramePr>
        <p:xfrm>
          <a:off x="6342743" y="1934284"/>
          <a:ext cx="5581651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30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2080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5151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2233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아이콘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종료 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 안내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1BC78B2-E2D6-74F6-7E3C-B2F5F2172EF9}"/>
              </a:ext>
            </a:extLst>
          </p:cNvPr>
          <p:cNvSpPr/>
          <p:nvPr/>
        </p:nvSpPr>
        <p:spPr>
          <a:xfrm>
            <a:off x="2526393" y="2461614"/>
            <a:ext cx="1381762" cy="11937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19D9-FB18-C1C5-ADE6-EF9C34524D32}"/>
              </a:ext>
            </a:extLst>
          </p:cNvPr>
          <p:cNvSpPr/>
          <p:nvPr/>
        </p:nvSpPr>
        <p:spPr>
          <a:xfrm>
            <a:off x="2463893" y="23660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52D573-6688-BE37-1A92-46558DA52B06}"/>
              </a:ext>
            </a:extLst>
          </p:cNvPr>
          <p:cNvSpPr/>
          <p:nvPr/>
        </p:nvSpPr>
        <p:spPr>
          <a:xfrm>
            <a:off x="2240756" y="3655366"/>
            <a:ext cx="1940719" cy="3467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9187D4-FD40-D053-49BA-F111C08A6FB1}"/>
              </a:ext>
            </a:extLst>
          </p:cNvPr>
          <p:cNvSpPr/>
          <p:nvPr/>
        </p:nvSpPr>
        <p:spPr>
          <a:xfrm>
            <a:off x="2159375" y="356079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ACC1E-17EA-42AE-E137-4AB128C90D19}"/>
              </a:ext>
            </a:extLst>
          </p:cNvPr>
          <p:cNvSpPr txBox="1"/>
          <p:nvPr/>
        </p:nvSpPr>
        <p:spPr>
          <a:xfrm>
            <a:off x="6342742" y="1359066"/>
            <a:ext cx="54995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창을 화면 상에서 옮길 수 없습니다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5A3DCEA-40F4-8DB9-3397-52F53991126F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E8EA04C-4BE8-9C79-4045-756A7E42EF24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CFD1CCD-F516-4EA7-72E4-D9A51E68AEA5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8D14428-966C-4520-A035-151B76383642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9A1F70E-E4FF-EBD6-0FDA-1C85805D51A6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B87CB73-4C47-85FB-05B6-EB9674A460D2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A60C1C-B793-7917-C67E-2FB094EF56F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113F30D-E044-3D47-64A6-C906A2ACC9A9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94193D-EE9F-7F74-5AF9-6D310594452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17391A2-9942-EABB-CFBE-D7E07486D270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1C1B31A-ADA8-0A23-F54B-543A6FE3DD82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D649DCA-3B9E-926A-660C-10E4A7CC2B5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7AA4E65-6DA8-DA79-4261-DB7B6EA4C845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EBBF11D-D1AD-B763-A911-BEF975E1CBEC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4A59D4-7D37-B25F-E46E-152E3F17D3A3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217FAB7C-0FD8-D365-B485-E2AFD8D06698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003E031-73EB-9B7A-715D-99F3D094921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B11AAB4-EFF8-2AF3-C15E-E668A1BD39D1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C5EE8F-F1F6-1BFB-5074-935A2C001F23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E32A22-E696-EC45-3FF5-140486A20A2E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D32F20-F167-C57D-0922-5DB8C55C2450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AB9A3B-3739-2FE7-31F0-DDD7C157065F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F872266-9ED6-7D89-F9FD-6CB849B6C48B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5EA8ED-0EE2-AA61-906B-7CA69E712CBC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88DFCF-EBCC-14BF-B94F-167A7BA736D0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992DC5-F6FB-5453-689A-258183154DC3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596259-2317-1BF0-1BDA-8957788F3BBA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616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4BF3-1044-EFC2-4B15-E043E54A5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4CCA1EF-2339-623B-E879-905238C3D6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77F872-CED7-F3B0-F711-2CE083B98C9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A1243B-5582-C52E-468C-7EE73317ECD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0FBA65-6EB8-FC34-803C-062B77E43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EE1E9B1-07C2-8B3A-BD0F-5C9510A97038}"/>
              </a:ext>
            </a:extLst>
          </p:cNvPr>
          <p:cNvSpPr txBox="1"/>
          <p:nvPr/>
        </p:nvSpPr>
        <p:spPr>
          <a:xfrm>
            <a:off x="266698" y="1320594"/>
            <a:ext cx="4079199" cy="2732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파티원들이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환호하는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종료 연출과 유사합니다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파티번호 순으로 왼쪽부터 배치됩니다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불러오는 정보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외형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CA125D-73C7-7507-E7DB-E4E05B0CED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2954" y="1382194"/>
            <a:ext cx="2592391" cy="146468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383390C-FD86-9FDF-B4FB-5131152386D2}"/>
              </a:ext>
            </a:extLst>
          </p:cNvPr>
          <p:cNvSpPr/>
          <p:nvPr/>
        </p:nvSpPr>
        <p:spPr>
          <a:xfrm>
            <a:off x="3946553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E1DCA2-37FE-71FB-913E-16D74447C946}"/>
              </a:ext>
            </a:extLst>
          </p:cNvPr>
          <p:cNvSpPr txBox="1"/>
          <p:nvPr/>
        </p:nvSpPr>
        <p:spPr>
          <a:xfrm>
            <a:off x="3946553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C2BDD2-292C-52D7-5E74-3D5ECCA47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7150" y="1381828"/>
            <a:ext cx="2605191" cy="146541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DAE538-31CA-A57A-F025-A69F58E6CC23}"/>
              </a:ext>
            </a:extLst>
          </p:cNvPr>
          <p:cNvSpPr/>
          <p:nvPr/>
        </p:nvSpPr>
        <p:spPr>
          <a:xfrm>
            <a:off x="9467746" y="1380134"/>
            <a:ext cx="2605192" cy="1465421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056C9A-3D4E-4A73-5EA2-B950AF9BF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0300" y="2990993"/>
            <a:ext cx="6115020" cy="34396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EF3D4D1-C0C0-FAA6-E587-D526DF511663}"/>
              </a:ext>
            </a:extLst>
          </p:cNvPr>
          <p:cNvSpPr/>
          <p:nvPr/>
        </p:nvSpPr>
        <p:spPr>
          <a:xfrm>
            <a:off x="6707149" y="1381252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06D926-8A60-34FD-62E4-FB45385BAD8E}"/>
              </a:ext>
            </a:extLst>
          </p:cNvPr>
          <p:cNvSpPr txBox="1"/>
          <p:nvPr/>
        </p:nvSpPr>
        <p:spPr>
          <a:xfrm>
            <a:off x="6707149" y="1384914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E52FA47-56F8-302B-4C81-62AEDACA30BA}"/>
              </a:ext>
            </a:extLst>
          </p:cNvPr>
          <p:cNvSpPr/>
          <p:nvPr/>
        </p:nvSpPr>
        <p:spPr>
          <a:xfrm>
            <a:off x="9467745" y="1391059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43176-3CCD-E8C2-2B9A-778FD20C3EA6}"/>
              </a:ext>
            </a:extLst>
          </p:cNvPr>
          <p:cNvSpPr txBox="1"/>
          <p:nvPr/>
        </p:nvSpPr>
        <p:spPr>
          <a:xfrm>
            <a:off x="9467745" y="1394721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9DE4AF3D-6982-B1EA-CE5F-F994D3452ACE}"/>
              </a:ext>
            </a:extLst>
          </p:cNvPr>
          <p:cNvSpPr/>
          <p:nvPr/>
        </p:nvSpPr>
        <p:spPr>
          <a:xfrm>
            <a:off x="6551746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AA410567-0063-2204-A78E-875CB7FE7C29}"/>
              </a:ext>
            </a:extLst>
          </p:cNvPr>
          <p:cNvSpPr/>
          <p:nvPr/>
        </p:nvSpPr>
        <p:spPr>
          <a:xfrm>
            <a:off x="9312341" y="2028194"/>
            <a:ext cx="155404" cy="171450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0C0C158-0F1B-726B-7D90-5BE1F3FC9E31}"/>
              </a:ext>
            </a:extLst>
          </p:cNvPr>
          <p:cNvSpPr/>
          <p:nvPr/>
        </p:nvSpPr>
        <p:spPr>
          <a:xfrm>
            <a:off x="4940300" y="2990188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68AAA-E05B-E20E-5988-8B3C5099D731}"/>
              </a:ext>
            </a:extLst>
          </p:cNvPr>
          <p:cNvSpPr txBox="1"/>
          <p:nvPr/>
        </p:nvSpPr>
        <p:spPr>
          <a:xfrm>
            <a:off x="4940300" y="2993850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80D265-56F3-71C0-C01B-A6052359EB9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2DF69-6D63-C190-E57C-38A8937AA42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6D0DEA6-E87F-C8AB-3586-DEB054C7E888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9DA0BE04-5F0A-D684-32A5-9611A306C78B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9C713D5-B10D-84A2-3A7D-B082550A8AE1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3DFCB3E-C113-F8B8-BB3E-086614C385B5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0D694A6-D697-D6A0-F03E-1CD2A12AD2AF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31B338FF-7BCB-EE28-3AC2-87D77051E396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A234300-489C-BA10-EC43-E01339523726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66792CE4-65C3-85EA-1E4C-7E193C67B2E3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1A259E9-36C6-723A-19F1-6FDF4AEE1513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C11A9B1E-AF38-C5E1-1049-AA241E701A89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4D764C6-BFBC-46AD-36EC-E5DACB5681F4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C323F01-2EEA-8B3B-4497-20FD3BAAF77E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0FAA97-15A0-2EBE-C1EA-5C5229092A46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A07B937-9472-B369-62B5-C6123CEF048E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7944068-2BA0-05A4-04CB-2547011F58F4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98508854-2E7E-A624-31EF-0CC4166DE455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6775912-B5F8-E533-1520-13FC81178E26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EC8420C8-7839-2877-E3DC-0BF550DFAA16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FE76F4-5426-2544-56D5-2D9BB130345B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EF7ADA-FB14-99A9-2D98-D97DA87FEAF9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53DE2CB-9C14-B0CE-60DD-39C3298D638C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FD5B05-81D5-A9B9-FC74-ABA527680C5E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985E88-1F0B-25D3-134E-BF098BE72D43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D244BD-C15E-6EBC-79CE-3A9645389C18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D1C9C8-9953-5678-A73D-E54225B379C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EBC114-197D-687A-C4B0-7D8315EFEC42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616D0-E11D-FF2B-69A4-97A8CAFE9688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8761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CDB7B7E3-6555-0A35-2D25-DDB1BB3D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7AFB2E-9A5F-614D-4F64-87B421C6C73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70A613-D183-ABE3-FFB9-1E0602ABBA7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E3FB88-8149-311C-17AF-6893C559FB6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A341FBA4-E7C0-6F1B-8A4D-D762FCA9B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4C06-F12F-6C41-2535-975B66F0011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528D0-9420-F23C-75D9-C342930BF48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543A11-A607-3BC8-34B1-D2CBDBFACEE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AC44B3-3C0A-30B8-D316-3752508B7A18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613EF-A684-0B5F-6815-49CE8EF6E69C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EAFFD23C-B3E2-9001-D55A-380928737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62063"/>
              </p:ext>
            </p:extLst>
          </p:nvPr>
        </p:nvGraphicFramePr>
        <p:xfrm>
          <a:off x="7477125" y="1934284"/>
          <a:ext cx="4447269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4151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6828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 파티 안내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초록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2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승리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별 등장했던 콘텐츠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좌측 정렬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흑백 처리가 걷어진 원본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컬러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출력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 클래스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122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85593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19751F3-8E56-AC59-BF2E-7F2E95EE8D46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0E2755-7462-B53B-905B-3B0D0C053E4D}"/>
              </a:ext>
            </a:extLst>
          </p:cNvPr>
          <p:cNvSpPr/>
          <p:nvPr/>
        </p:nvSpPr>
        <p:spPr>
          <a:xfrm>
            <a:off x="3197775" y="1987488"/>
            <a:ext cx="116512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EBB6FC3-8935-D3D8-35CB-00D2BE153C38}"/>
              </a:ext>
            </a:extLst>
          </p:cNvPr>
          <p:cNvSpPr/>
          <p:nvPr/>
        </p:nvSpPr>
        <p:spPr>
          <a:xfrm>
            <a:off x="3135275" y="189195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0E5F446-2BC8-C0AA-38AC-B47B71FA39C0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566AB7F-F04A-6302-464C-3878C9ECDAB7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9C0A52-23EF-728F-E0ED-1DA1A89A62B4}"/>
              </a:ext>
            </a:extLst>
          </p:cNvPr>
          <p:cNvSpPr/>
          <p:nvPr/>
        </p:nvSpPr>
        <p:spPr>
          <a:xfrm>
            <a:off x="3428756" y="2292165"/>
            <a:ext cx="717000" cy="20914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DEB09D6-3D16-42F3-5672-C680D6B75F26}"/>
              </a:ext>
            </a:extLst>
          </p:cNvPr>
          <p:cNvSpPr/>
          <p:nvPr/>
        </p:nvSpPr>
        <p:spPr>
          <a:xfrm>
            <a:off x="1481138" y="2654961"/>
            <a:ext cx="4700587" cy="79807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2E010A5-B71C-C538-B2E5-480919573ED7}"/>
              </a:ext>
            </a:extLst>
          </p:cNvPr>
          <p:cNvSpPr/>
          <p:nvPr/>
        </p:nvSpPr>
        <p:spPr>
          <a:xfrm>
            <a:off x="1398510" y="2556550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734A0AE-D583-DF7D-C0FB-58D6AC44B7E8}"/>
              </a:ext>
            </a:extLst>
          </p:cNvPr>
          <p:cNvSpPr/>
          <p:nvPr/>
        </p:nvSpPr>
        <p:spPr>
          <a:xfrm>
            <a:off x="3366256" y="219663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EEEC56C-901F-5745-12C5-DAA9536CE3E1}"/>
              </a:ext>
            </a:extLst>
          </p:cNvPr>
          <p:cNvSpPr/>
          <p:nvPr/>
        </p:nvSpPr>
        <p:spPr>
          <a:xfrm>
            <a:off x="970496" y="4039238"/>
            <a:ext cx="428014" cy="5062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9078BD5-D8F9-A5DA-A84C-54D074CE3CC4}"/>
              </a:ext>
            </a:extLst>
          </p:cNvPr>
          <p:cNvSpPr/>
          <p:nvPr/>
        </p:nvSpPr>
        <p:spPr>
          <a:xfrm>
            <a:off x="856184" y="392225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51609AD-B7DA-F78A-34E1-2366ABCD9647}"/>
              </a:ext>
            </a:extLst>
          </p:cNvPr>
          <p:cNvSpPr/>
          <p:nvPr/>
        </p:nvSpPr>
        <p:spPr>
          <a:xfrm>
            <a:off x="873743" y="4554387"/>
            <a:ext cx="607395" cy="15186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121C36A-B522-0FAC-CB58-094387FDD8A7}"/>
              </a:ext>
            </a:extLst>
          </p:cNvPr>
          <p:cNvSpPr/>
          <p:nvPr/>
        </p:nvSpPr>
        <p:spPr>
          <a:xfrm>
            <a:off x="775160" y="443740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E64F91-9187-A175-8288-CC2EA23B345A}"/>
              </a:ext>
            </a:extLst>
          </p:cNvPr>
          <p:cNvSpPr/>
          <p:nvPr/>
        </p:nvSpPr>
        <p:spPr>
          <a:xfrm>
            <a:off x="4638620" y="2678905"/>
            <a:ext cx="1496674" cy="73239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98031E6-ABFD-3A6A-93C2-6A435D1A5975}"/>
              </a:ext>
            </a:extLst>
          </p:cNvPr>
          <p:cNvSpPr/>
          <p:nvPr/>
        </p:nvSpPr>
        <p:spPr>
          <a:xfrm>
            <a:off x="4558486" y="2943539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B99A4A0-B869-2A42-28D0-108DABA30705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0819E93-AE0C-0BE6-7AFE-C2D62C64226D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AFECC61-EA54-30E0-188B-B530481A5EB0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BE993E5-EA9A-2628-C5B5-15CB7E53DEFB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D0888C2-4877-7D03-D64A-B0B6AA5F3A4E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E51464E-A91F-6712-6897-C8E43D1F322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D30547D-75B2-34D1-10FD-795FE9BFAB58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10101781-E528-E93F-A84F-FCDE1CF521B6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05FE24D-A183-1DB8-E30C-21CAE599D796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C37A1405-16DA-2B81-3D8B-6FACCE015DEC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FE36C33-6645-7AD4-4B0A-D68D3A8CD306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38081F83-13B2-EAFE-AE6F-567B94D9D772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D4DB4ED-9C86-DCE4-378D-EBAAE59956FA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43ECCF6-60A8-9D11-0363-8C3142216834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913F2E1-ECED-1598-0015-2667683E94EC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243A3E65-4378-9B36-9783-C05F8CB7AC66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56013CE-D858-D364-EB89-8CF3E317ABE8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3CA81688-9CB7-0114-0A72-7D309732521D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26FF73-27AF-44DF-D22B-DE627ECDA515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2818E15-5CA5-3C1C-991E-D8FBCAB5FE28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20DD99-C961-92EB-1E01-DD76D217F82B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6A0E2E-8C55-B1A5-E412-E31509D56C39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50C1A0-D1DC-E96A-57DA-3EF4F2AAFD30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7FB2F2B-1079-ECBC-4E11-81FCF12A04D2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432AA6-EED6-4CC0-E0F8-02B7DD42E248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165F63C-7144-39D8-BFA8-9294E512F68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881E81-7821-7C68-8653-DD4275C9DAA8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4405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240F6-617A-7854-A1B9-639F2139C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B1520663-E280-D2CB-2872-27C575D75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1" y="1943417"/>
            <a:ext cx="7075077" cy="368274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CCB1D3B-657C-EF52-1438-77D8507474D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CC646-1260-7616-72ED-69C29D61FA0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FEEB6B-0819-B6AE-5968-54519581F1C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CB4241F8-5546-7DFF-7015-271D5C9D4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2A1160-B98C-8FB3-D59C-27AB389A5AB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555FFE-9AB0-D624-B537-70D9AA81CD24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7A065-B238-35E8-8581-F9914D07A8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2/2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C9942-0336-D6D5-E916-DBDABE943330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67CA01-F474-1CCF-442F-C075B6CDE89B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D9605239-029A-6DA3-23C6-6D4B0E7637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6357"/>
              </p:ext>
            </p:extLst>
          </p:nvPr>
        </p:nvGraphicFramePr>
        <p:xfrm>
          <a:off x="7477125" y="1934284"/>
          <a:ext cx="4447269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412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334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9993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250980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천칭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플레이어가 선택한 효과 아이콘 표기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마우스 오버 시 해당 효과의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나타남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 효과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툴팁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효과의 정보를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MPV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닫기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결과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닫힘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나가기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퇴장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93627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551AF5EA-58BB-30A7-519A-CC02F2AFA5BD}"/>
              </a:ext>
            </a:extLst>
          </p:cNvPr>
          <p:cNvSpPr txBox="1"/>
          <p:nvPr/>
        </p:nvSpPr>
        <p:spPr>
          <a:xfrm>
            <a:off x="5517680" y="1359066"/>
            <a:ext cx="6324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닫기 버튼과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ESC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키를 사용하여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창을 닫을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UI 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상단부를 클릭을 유지한채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드래그하여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화면 상에서 옮길 수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5E8C23F-4A06-1419-8C51-12B61709E843}"/>
              </a:ext>
            </a:extLst>
          </p:cNvPr>
          <p:cNvSpPr/>
          <p:nvPr/>
        </p:nvSpPr>
        <p:spPr>
          <a:xfrm>
            <a:off x="430215" y="4779796"/>
            <a:ext cx="1462086" cy="45845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E22B23F-9642-A393-8BCC-AEB931331B06}"/>
              </a:ext>
            </a:extLst>
          </p:cNvPr>
          <p:cNvSpPr/>
          <p:nvPr/>
        </p:nvSpPr>
        <p:spPr>
          <a:xfrm>
            <a:off x="348833" y="466419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F19F2A-0BB6-2991-81EF-59134BD82125}"/>
              </a:ext>
            </a:extLst>
          </p:cNvPr>
          <p:cNvSpPr/>
          <p:nvPr/>
        </p:nvSpPr>
        <p:spPr>
          <a:xfrm>
            <a:off x="6259900" y="3733123"/>
            <a:ext cx="379565" cy="36860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9B0E297-C607-8DF5-5F05-E200AD8CC66B}"/>
              </a:ext>
            </a:extLst>
          </p:cNvPr>
          <p:cNvSpPr/>
          <p:nvPr/>
        </p:nvSpPr>
        <p:spPr>
          <a:xfrm>
            <a:off x="6142384" y="361587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AF4639D-D083-E128-9764-3EB398BBA55D}"/>
              </a:ext>
            </a:extLst>
          </p:cNvPr>
          <p:cNvSpPr/>
          <p:nvPr/>
        </p:nvSpPr>
        <p:spPr>
          <a:xfrm>
            <a:off x="6993237" y="1973680"/>
            <a:ext cx="266100" cy="22295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B687232-4237-C9E9-7E09-0BDE8F35AA6C}"/>
              </a:ext>
            </a:extLst>
          </p:cNvPr>
          <p:cNvSpPr/>
          <p:nvPr/>
        </p:nvSpPr>
        <p:spPr>
          <a:xfrm>
            <a:off x="6762256" y="185643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38E90C-3C44-611A-461D-FA9C6F2A1888}"/>
              </a:ext>
            </a:extLst>
          </p:cNvPr>
          <p:cNvSpPr/>
          <p:nvPr/>
        </p:nvSpPr>
        <p:spPr>
          <a:xfrm>
            <a:off x="3052952" y="5312724"/>
            <a:ext cx="1462086" cy="2847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F5CB8F-DBB8-B317-DF8D-D362E952EFAC}"/>
              </a:ext>
            </a:extLst>
          </p:cNvPr>
          <p:cNvSpPr/>
          <p:nvPr/>
        </p:nvSpPr>
        <p:spPr>
          <a:xfrm>
            <a:off x="2971571" y="520074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254F4E-1F15-D490-2AF8-268B90DA0E92}"/>
              </a:ext>
            </a:extLst>
          </p:cNvPr>
          <p:cNvSpPr/>
          <p:nvPr/>
        </p:nvSpPr>
        <p:spPr>
          <a:xfrm>
            <a:off x="2846156" y="521244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BE39E7-9B0C-E5DF-4D0F-4C0EC3B9D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791" y="3615874"/>
            <a:ext cx="1890752" cy="153457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0F19FB-F4DF-46D2-D938-9D6F4BFCC60D}"/>
              </a:ext>
            </a:extLst>
          </p:cNvPr>
          <p:cNvCxnSpPr>
            <a:cxnSpLocks/>
          </p:cNvCxnSpPr>
          <p:nvPr/>
        </p:nvCxnSpPr>
        <p:spPr>
          <a:xfrm>
            <a:off x="266696" y="2211195"/>
            <a:ext cx="7074172" cy="88"/>
          </a:xfrm>
          <a:prstGeom prst="line">
            <a:avLst/>
          </a:prstGeom>
          <a:ln>
            <a:solidFill>
              <a:srgbClr val="FAEBD3">
                <a:alpha val="50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4D3EBD-C05B-2450-CC46-275D3636354C}"/>
              </a:ext>
            </a:extLst>
          </p:cNvPr>
          <p:cNvSpPr txBox="1"/>
          <p:nvPr/>
        </p:nvSpPr>
        <p:spPr>
          <a:xfrm>
            <a:off x="6600825" y="2226583"/>
            <a:ext cx="740043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8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 </a:t>
            </a:r>
            <a:r>
              <a:rPr lang="ko-KR" altLang="en-US" sz="8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상단부</a:t>
            </a:r>
            <a:endParaRPr lang="en-US" altLang="ko-KR" sz="8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3F438F8-955F-DB3C-EA38-025F8D61E992}"/>
              </a:ext>
            </a:extLst>
          </p:cNvPr>
          <p:cNvCxnSpPr>
            <a:cxnSpLocks/>
          </p:cNvCxnSpPr>
          <p:nvPr/>
        </p:nvCxnSpPr>
        <p:spPr>
          <a:xfrm>
            <a:off x="438939" y="6693300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679FC60-4E74-CC80-8422-743EFA51ADB8}"/>
              </a:ext>
            </a:extLst>
          </p:cNvPr>
          <p:cNvSpPr/>
          <p:nvPr/>
        </p:nvSpPr>
        <p:spPr>
          <a:xfrm>
            <a:off x="1515872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F1BD5B3-45AD-A2DA-8866-816DCC0E108F}"/>
              </a:ext>
            </a:extLst>
          </p:cNvPr>
          <p:cNvCxnSpPr>
            <a:cxnSpLocks/>
          </p:cNvCxnSpPr>
          <p:nvPr/>
        </p:nvCxnSpPr>
        <p:spPr>
          <a:xfrm>
            <a:off x="1695872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C6052BB6-2038-A030-7E60-4A6C9EAC6C7C}"/>
              </a:ext>
            </a:extLst>
          </p:cNvPr>
          <p:cNvSpPr/>
          <p:nvPr/>
        </p:nvSpPr>
        <p:spPr>
          <a:xfrm>
            <a:off x="2772805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225962-94A4-B997-8706-6B06038089E9}"/>
              </a:ext>
            </a:extLst>
          </p:cNvPr>
          <p:cNvCxnSpPr>
            <a:cxnSpLocks/>
          </p:cNvCxnSpPr>
          <p:nvPr/>
        </p:nvCxnSpPr>
        <p:spPr>
          <a:xfrm>
            <a:off x="2952805" y="6702174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D4739988-8A0F-7268-9E6B-D629486ECAF9}"/>
              </a:ext>
            </a:extLst>
          </p:cNvPr>
          <p:cNvSpPr/>
          <p:nvPr/>
        </p:nvSpPr>
        <p:spPr>
          <a:xfrm>
            <a:off x="4029738" y="661217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1AB5B4E-810F-D0E6-E3A1-DA95962977EE}"/>
              </a:ext>
            </a:extLst>
          </p:cNvPr>
          <p:cNvCxnSpPr>
            <a:cxnSpLocks/>
          </p:cNvCxnSpPr>
          <p:nvPr/>
        </p:nvCxnSpPr>
        <p:spPr>
          <a:xfrm>
            <a:off x="4207998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6ED36AFB-C71A-B402-4E1B-0EDFE735C06B}"/>
              </a:ext>
            </a:extLst>
          </p:cNvPr>
          <p:cNvSpPr/>
          <p:nvPr/>
        </p:nvSpPr>
        <p:spPr>
          <a:xfrm>
            <a:off x="5286671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6D73046-ADAE-7F43-A6CD-92D37C7F7C01}"/>
              </a:ext>
            </a:extLst>
          </p:cNvPr>
          <p:cNvCxnSpPr>
            <a:cxnSpLocks/>
          </p:cNvCxnSpPr>
          <p:nvPr/>
        </p:nvCxnSpPr>
        <p:spPr>
          <a:xfrm>
            <a:off x="5475983" y="6711048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561A007F-6E20-09DD-E9A9-7541F4A0CDA5}"/>
              </a:ext>
            </a:extLst>
          </p:cNvPr>
          <p:cNvSpPr/>
          <p:nvPr/>
        </p:nvSpPr>
        <p:spPr>
          <a:xfrm>
            <a:off x="6552916" y="6621048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D08DBD7-BA9D-E7F5-8EA6-C2BE30DE3148}"/>
              </a:ext>
            </a:extLst>
          </p:cNvPr>
          <p:cNvCxnSpPr>
            <a:cxnSpLocks/>
          </p:cNvCxnSpPr>
          <p:nvPr/>
        </p:nvCxnSpPr>
        <p:spPr>
          <a:xfrm>
            <a:off x="6732916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0E0C30E-3CB2-8D86-41D7-D1D86878834F}"/>
              </a:ext>
            </a:extLst>
          </p:cNvPr>
          <p:cNvSpPr/>
          <p:nvPr/>
        </p:nvSpPr>
        <p:spPr>
          <a:xfrm>
            <a:off x="7809849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F154B41-9DD0-9011-3758-FAB5CC89AA82}"/>
              </a:ext>
            </a:extLst>
          </p:cNvPr>
          <p:cNvCxnSpPr>
            <a:cxnSpLocks/>
          </p:cNvCxnSpPr>
          <p:nvPr/>
        </p:nvCxnSpPr>
        <p:spPr>
          <a:xfrm>
            <a:off x="7989849" y="6719922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40101695-2837-973C-B227-1153D052B681}"/>
              </a:ext>
            </a:extLst>
          </p:cNvPr>
          <p:cNvSpPr/>
          <p:nvPr/>
        </p:nvSpPr>
        <p:spPr>
          <a:xfrm>
            <a:off x="9066782" y="6629922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BBFD0EE-45DC-6354-F957-F893903CD85E}"/>
              </a:ext>
            </a:extLst>
          </p:cNvPr>
          <p:cNvCxnSpPr>
            <a:cxnSpLocks/>
          </p:cNvCxnSpPr>
          <p:nvPr/>
        </p:nvCxnSpPr>
        <p:spPr>
          <a:xfrm>
            <a:off x="9246782" y="6728796"/>
            <a:ext cx="108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F813C84-65AD-525C-3DE6-D067AB72A7C7}"/>
              </a:ext>
            </a:extLst>
          </p:cNvPr>
          <p:cNvSpPr/>
          <p:nvPr/>
        </p:nvSpPr>
        <p:spPr>
          <a:xfrm>
            <a:off x="10323715" y="663879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58B877FC-4A2F-0A50-0B7E-77CFC45A1C1D}"/>
              </a:ext>
            </a:extLst>
          </p:cNvPr>
          <p:cNvCxnSpPr>
            <a:cxnSpLocks/>
          </p:cNvCxnSpPr>
          <p:nvPr/>
        </p:nvCxnSpPr>
        <p:spPr>
          <a:xfrm>
            <a:off x="10503715" y="6728796"/>
            <a:ext cx="108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D18C9C99-6388-5F63-19D2-EF03E7CA0953}"/>
              </a:ext>
            </a:extLst>
          </p:cNvPr>
          <p:cNvSpPr/>
          <p:nvPr/>
        </p:nvSpPr>
        <p:spPr>
          <a:xfrm>
            <a:off x="11580648" y="663879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99E3E3-B045-5106-69F4-2F0C67100F5A}"/>
              </a:ext>
            </a:extLst>
          </p:cNvPr>
          <p:cNvSpPr txBox="1"/>
          <p:nvPr/>
        </p:nvSpPr>
        <p:spPr>
          <a:xfrm>
            <a:off x="398209" y="6431690"/>
            <a:ext cx="116077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24FD9-2231-DD5D-0EE2-C62D8EE616FB}"/>
              </a:ext>
            </a:extLst>
          </p:cNvPr>
          <p:cNvSpPr txBox="1"/>
          <p:nvPr/>
        </p:nvSpPr>
        <p:spPr>
          <a:xfrm>
            <a:off x="1734641" y="6431689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05B36B-AB46-C17A-C790-4E4C26269AD5}"/>
              </a:ext>
            </a:extLst>
          </p:cNvPr>
          <p:cNvSpPr txBox="1"/>
          <p:nvPr/>
        </p:nvSpPr>
        <p:spPr>
          <a:xfrm>
            <a:off x="2991574" y="6440563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1F40A6-59AE-4ED4-D5DF-D91AF69A6CDA}"/>
              </a:ext>
            </a:extLst>
          </p:cNvPr>
          <p:cNvSpPr txBox="1"/>
          <p:nvPr/>
        </p:nvSpPr>
        <p:spPr>
          <a:xfrm>
            <a:off x="4020426" y="6443662"/>
            <a:ext cx="14608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6F1F66-568C-384B-E872-2B94CC5C86D4}"/>
              </a:ext>
            </a:extLst>
          </p:cNvPr>
          <p:cNvSpPr txBox="1"/>
          <p:nvPr/>
        </p:nvSpPr>
        <p:spPr>
          <a:xfrm>
            <a:off x="5435198" y="6449438"/>
            <a:ext cx="116157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C8C2D-C11A-52E4-C9A3-DE06416F720B}"/>
              </a:ext>
            </a:extLst>
          </p:cNvPr>
          <p:cNvSpPr txBox="1"/>
          <p:nvPr/>
        </p:nvSpPr>
        <p:spPr>
          <a:xfrm>
            <a:off x="6819766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5DC22A-915B-2C1C-9959-04F418D33363}"/>
              </a:ext>
            </a:extLst>
          </p:cNvPr>
          <p:cNvSpPr txBox="1"/>
          <p:nvPr/>
        </p:nvSpPr>
        <p:spPr>
          <a:xfrm>
            <a:off x="8076699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6A97B8-8428-3DE8-443B-DCB47118400E}"/>
              </a:ext>
            </a:extLst>
          </p:cNvPr>
          <p:cNvSpPr txBox="1"/>
          <p:nvPr/>
        </p:nvSpPr>
        <p:spPr>
          <a:xfrm>
            <a:off x="9333632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연출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27BD7-5266-DB47-0273-B3D140012625}"/>
              </a:ext>
            </a:extLst>
          </p:cNvPr>
          <p:cNvSpPr txBox="1"/>
          <p:nvPr/>
        </p:nvSpPr>
        <p:spPr>
          <a:xfrm>
            <a:off x="10590565" y="6449438"/>
            <a:ext cx="99008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5983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97FF-74B6-A0E6-A8E9-A404D9667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7E3441-46C4-14F9-954D-1478344DE36D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205F8E-6B9A-4E58-B66F-9C375765BDA9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FF60A76-9E34-9F75-C48B-EB56876FE94D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3807F046-D98D-7AB2-914F-2CC79ED8075F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F05880AE-0191-D290-E66B-B03810C3BF78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C7282F-4237-580B-1387-6C0AD8833F56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210D6-A795-9BE8-B4D4-F026F4FCF0F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84E9806-57A7-EA5B-871B-C73D3D7D74F7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82C1E-100B-71D8-71B0-415A86418DC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BDF9690-C6C4-47C4-E2AC-45CE04FEDD9E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420B8D-1E6B-56CC-47A0-EC0A4F11F95D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84280560-9499-56ED-4156-7E03F042A9D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874DFC-2707-E259-4D92-321F2BF7D547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B8112D7-6A44-902A-A8A2-B5B2EACA934D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B68F5-1669-F64F-62C8-CEFF0AA53F9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7596831-35CD-9661-2C76-1F8DA7A3FB7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57698F-6E9F-A432-F126-4C5622B8D836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1A189A-2043-5B86-0D0B-EAFDE923651D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B48ECD-1CF2-59AA-B3A1-46FC0FAE569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CCFF1D1-8EBA-62AC-AB8C-711AC137CCD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D0E40E66-961B-E4A2-BF46-E0AA430AECC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CF81CA-E0FB-87E8-6938-8F467CA42ED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963EE4-EDFF-6915-1709-8D0C6B9E6186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0DCCE2-2071-3309-64E7-AF04D6791075}"/>
              </a:ext>
            </a:extLst>
          </p:cNvPr>
          <p:cNvSpPr txBox="1"/>
          <p:nvPr/>
        </p:nvSpPr>
        <p:spPr>
          <a:xfrm>
            <a:off x="4084503" y="3767832"/>
            <a:ext cx="399413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324983-CF87-703A-AD15-0240A284AF75}"/>
              </a:ext>
            </a:extLst>
          </p:cNvPr>
          <p:cNvSpPr txBox="1"/>
          <p:nvPr/>
        </p:nvSpPr>
        <p:spPr>
          <a:xfrm>
            <a:off x="4098929" y="4896028"/>
            <a:ext cx="3994139" cy="8002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b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‘6.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항목에서 기재된 내용의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연출들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712C-C910-6720-A302-A346F2BA4BAB}"/>
              </a:ext>
            </a:extLst>
          </p:cNvPr>
          <p:cNvSpPr txBox="1"/>
          <p:nvPr/>
        </p:nvSpPr>
        <p:spPr>
          <a:xfrm>
            <a:off x="8670264" y="2141551"/>
            <a:ext cx="67028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6988332-C9A6-D1AD-197D-8C02BC7E701E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31569DD-6CCF-A5C2-D634-9B7FB3F875B7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4A5FB1-4589-3CD7-24A1-15A54D9A8A3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ECCBA36-734F-4355-49AD-F732D45570D5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B9AD8B0B-1485-A5BE-5B45-63E90211EF26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1D7E4B-5EA5-1EE1-6F54-2A67E5EAC2DB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0516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CBD79C6E-91F3-0BBE-225C-38BEFB264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68F9F2-EFBF-8FF3-94F3-AD1AEEBEFB7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574D9E-EFC6-3572-FB47-95D6125E2D3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538A28-AE79-D70D-0E7D-8DD4E1067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67B3B224-D44D-A7C3-CF07-459B02E69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BFA240-8CB3-F8DC-277B-A4BEE5AAD97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BF70B-A798-090D-8B25-61CC49FE6CF6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1CAC8A-EEC2-55D1-74AF-9E24B1EBB999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1/3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D32DFC-5940-9487-0C34-D572710D912D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EB932-97D5-8707-A105-030F1086D4FF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06665EA1-6338-2DDA-6AE6-93ACAC211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66355"/>
              </p:ext>
            </p:extLst>
          </p:nvPr>
        </p:nvGraphicFramePr>
        <p:xfrm>
          <a:off x="5676959" y="1934284"/>
          <a:ext cx="6247435" cy="420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 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보상 교환 분류 탭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 교환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탭으로 전환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8689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01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Drop down menu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방식을 선택 할 수 있음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보기 방식 리스트가 열림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전체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아이템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티어에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맞춰 해당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아이템만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아이템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내 레벨에 맞춰 해당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아이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템만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68177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D98D89-998E-36D5-3F5A-A9D646599C4F}"/>
              </a:ext>
            </a:extLst>
          </p:cNvPr>
          <p:cNvSpPr/>
          <p:nvPr/>
        </p:nvSpPr>
        <p:spPr>
          <a:xfrm>
            <a:off x="2439458" y="1929730"/>
            <a:ext cx="839370" cy="23006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3C1D35-E4BF-6202-ACFC-91775F19F7D1}"/>
              </a:ext>
            </a:extLst>
          </p:cNvPr>
          <p:cNvSpPr/>
          <p:nvPr/>
        </p:nvSpPr>
        <p:spPr>
          <a:xfrm>
            <a:off x="2359542" y="181420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BE93DF-FF48-06A7-DA25-F7CAB8D29E4F}"/>
              </a:ext>
            </a:extLst>
          </p:cNvPr>
          <p:cNvSpPr/>
          <p:nvPr/>
        </p:nvSpPr>
        <p:spPr>
          <a:xfrm>
            <a:off x="302791" y="2202891"/>
            <a:ext cx="2096811" cy="25229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E23CC8-51EC-0787-42B6-720E2D4466E8}"/>
              </a:ext>
            </a:extLst>
          </p:cNvPr>
          <p:cNvSpPr/>
          <p:nvPr/>
        </p:nvSpPr>
        <p:spPr>
          <a:xfrm>
            <a:off x="208075" y="2095684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A6AE7E7-F33D-2AED-DDF1-D4C06B2304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603" t="10326" r="15676" b="12024"/>
          <a:stretch/>
        </p:blipFill>
        <p:spPr>
          <a:xfrm>
            <a:off x="8137692" y="3834569"/>
            <a:ext cx="2138681" cy="1264921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DEA245-FDD7-ABB8-F802-A99A29AC1CA3}"/>
              </a:ext>
            </a:extLst>
          </p:cNvPr>
          <p:cNvSpPr/>
          <p:nvPr/>
        </p:nvSpPr>
        <p:spPr>
          <a:xfrm>
            <a:off x="347170" y="2457807"/>
            <a:ext cx="1453055" cy="2196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894F8C-D496-BAB8-66C1-B0A2EB8D7A43}"/>
              </a:ext>
            </a:extLst>
          </p:cNvPr>
          <p:cNvSpPr/>
          <p:nvPr/>
        </p:nvSpPr>
        <p:spPr>
          <a:xfrm>
            <a:off x="249493" y="239243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0F316F0-E549-D916-4E9B-9584F7BFF78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2C053F3-77E8-2F5E-7B9D-AC6EA8B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2023" t="11965" r="45961" b="83519"/>
          <a:stretch/>
        </p:blipFill>
        <p:spPr>
          <a:xfrm>
            <a:off x="2906834" y="2413587"/>
            <a:ext cx="1193784" cy="210152"/>
          </a:xfrm>
          <a:prstGeom prst="rect">
            <a:avLst/>
          </a:prstGeom>
          <a:ln>
            <a:noFill/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D0897F-5EAE-52A2-C391-9058323BDCF5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3561034-209C-CC46-A1F1-D7DA60738982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8F6F70A-36BE-167F-1C3D-A2292B2EC24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3CC3A46-CFA5-187C-9ADA-38A10A0D8C1C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4533CF-6141-C477-99AB-3D2F3B94E348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C9A81BC-15FE-086B-5842-6C919E1D407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53E602C8-F037-F258-AACB-391463DCF11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8544E-F2B3-2454-7E47-30E01A8C805C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3978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07357-FC4D-5AF0-ECB4-FF072AC14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2FE1D73-233C-6592-0EB6-07EFC9CB6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70AC8C-8AF4-C28C-3D20-A591494C9ED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3C86A4-FD90-2D06-A1B6-40916A14F0D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A94988-13DC-57FE-0726-DB0DD1FB8E3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8284701A-B09E-C4C4-2329-64F49E859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8583B-E7C3-61C6-3678-369A5E94E0C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4D604D-CBFB-34B5-8578-DC4E98851BE0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F1A5B8-D775-6C9F-E930-A5024E42E282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2/3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51AE32-9735-5C55-3FF0-EB9FA61A7C86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7124A4-FD3C-236F-F20A-A58361632F3A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8FEFF2-77F8-4219-ADA8-598A8D2114DF}"/>
              </a:ext>
            </a:extLst>
          </p:cNvPr>
          <p:cNvSpPr/>
          <p:nvPr/>
        </p:nvSpPr>
        <p:spPr>
          <a:xfrm>
            <a:off x="347170" y="2736252"/>
            <a:ext cx="4924626" cy="343128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FCA0BD-BC19-8782-C6A8-54856CF818BF}"/>
              </a:ext>
            </a:extLst>
          </p:cNvPr>
          <p:cNvSpPr/>
          <p:nvPr/>
        </p:nvSpPr>
        <p:spPr>
          <a:xfrm>
            <a:off x="277580" y="265751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100BECB-C820-5DCC-4FC4-76484D75B1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023" t="11965" r="45961" b="83519"/>
          <a:stretch/>
        </p:blipFill>
        <p:spPr>
          <a:xfrm>
            <a:off x="2913200" y="2435325"/>
            <a:ext cx="1193784" cy="210152"/>
          </a:xfrm>
          <a:prstGeom prst="rect">
            <a:avLst/>
          </a:prstGeom>
          <a:ln>
            <a:noFill/>
          </a:ln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0D50460-1F66-9E3D-846F-639E05D7BC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3" t="17843" r="67187" b="70282"/>
          <a:stretch/>
        </p:blipFill>
        <p:spPr>
          <a:xfrm>
            <a:off x="1886749" y="2991689"/>
            <a:ext cx="3074936" cy="1007379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AE507CC-0FD8-9E64-FB75-C536F18CACBE}"/>
              </a:ext>
            </a:extLst>
          </p:cNvPr>
          <p:cNvSpPr/>
          <p:nvPr/>
        </p:nvSpPr>
        <p:spPr>
          <a:xfrm>
            <a:off x="1925443" y="3000429"/>
            <a:ext cx="2119883" cy="6888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D6189B-D946-53E5-261E-5E663412EF0E}"/>
              </a:ext>
            </a:extLst>
          </p:cNvPr>
          <p:cNvSpPr/>
          <p:nvPr/>
        </p:nvSpPr>
        <p:spPr>
          <a:xfrm>
            <a:off x="1835001" y="2901821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D5CC4A4-E33A-13C3-A08A-3F6C30BB9D9D}"/>
              </a:ext>
            </a:extLst>
          </p:cNvPr>
          <p:cNvSpPr/>
          <p:nvPr/>
        </p:nvSpPr>
        <p:spPr>
          <a:xfrm>
            <a:off x="2002213" y="3078168"/>
            <a:ext cx="582674" cy="58331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EB73E5-876B-7751-0197-23E953E84845}"/>
              </a:ext>
            </a:extLst>
          </p:cNvPr>
          <p:cNvSpPr/>
          <p:nvPr/>
        </p:nvSpPr>
        <p:spPr>
          <a:xfrm>
            <a:off x="1984089" y="3050993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6D0873-4CFC-B8D6-8745-023C1150C5A5}"/>
              </a:ext>
            </a:extLst>
          </p:cNvPr>
          <p:cNvSpPr/>
          <p:nvPr/>
        </p:nvSpPr>
        <p:spPr>
          <a:xfrm>
            <a:off x="2697905" y="3066282"/>
            <a:ext cx="1039506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EA9760-F131-81DA-2362-6A3C17AF11F0}"/>
              </a:ext>
            </a:extLst>
          </p:cNvPr>
          <p:cNvSpPr/>
          <p:nvPr/>
        </p:nvSpPr>
        <p:spPr>
          <a:xfrm>
            <a:off x="2603011" y="302767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F58310-93D2-F7C2-515F-B5C7DDE72827}"/>
              </a:ext>
            </a:extLst>
          </p:cNvPr>
          <p:cNvSpPr/>
          <p:nvPr/>
        </p:nvSpPr>
        <p:spPr>
          <a:xfrm>
            <a:off x="2688683" y="3358471"/>
            <a:ext cx="582674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3A47E81-2452-8C7C-85EE-7814FF0E0254}"/>
              </a:ext>
            </a:extLst>
          </p:cNvPr>
          <p:cNvSpPr/>
          <p:nvPr/>
        </p:nvSpPr>
        <p:spPr>
          <a:xfrm>
            <a:off x="2593789" y="331986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9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10B172-FA5B-9EA2-995E-E0C7C28D9CA2}"/>
              </a:ext>
            </a:extLst>
          </p:cNvPr>
          <p:cNvSpPr/>
          <p:nvPr/>
        </p:nvSpPr>
        <p:spPr>
          <a:xfrm>
            <a:off x="2156066" y="3690122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E0D8364-5C2E-75AE-CED7-BEE6981DF86B}"/>
              </a:ext>
            </a:extLst>
          </p:cNvPr>
          <p:cNvSpPr/>
          <p:nvPr/>
        </p:nvSpPr>
        <p:spPr>
          <a:xfrm>
            <a:off x="2061172" y="365151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7A1C32-E950-793E-87E6-02B633E8858A}"/>
              </a:ext>
            </a:extLst>
          </p:cNvPr>
          <p:cNvSpPr/>
          <p:nvPr/>
        </p:nvSpPr>
        <p:spPr>
          <a:xfrm>
            <a:off x="1935757" y="365106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62071D20-8D7B-D231-1948-239E544418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812C2B-D12E-BAAD-0A58-A5A741629EAF}"/>
              </a:ext>
            </a:extLst>
          </p:cNvPr>
          <p:cNvSpPr/>
          <p:nvPr/>
        </p:nvSpPr>
        <p:spPr>
          <a:xfrm>
            <a:off x="4294805" y="2455189"/>
            <a:ext cx="1098890" cy="20243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A83E30C-8ACE-6201-4438-2B18EE68DD27}"/>
              </a:ext>
            </a:extLst>
          </p:cNvPr>
          <p:cNvSpPr/>
          <p:nvPr/>
        </p:nvSpPr>
        <p:spPr>
          <a:xfrm>
            <a:off x="4203641" y="2436448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B4B257D5-AA7D-E377-E42D-A71ECAA11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908557"/>
              </p:ext>
            </p:extLst>
          </p:nvPr>
        </p:nvGraphicFramePr>
        <p:xfrm>
          <a:off x="5676959" y="1934284"/>
          <a:ext cx="6247435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80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27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718457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410534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Check box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체크된 박스로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변화하며 거래 수량이 남은 아이템만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표기됨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별 제한 횟수를 체크하여 제한 횟수가 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1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이상인 아이템만 리스트에 표기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리스트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보기 조건에 따라 리스트 표기가 달라짐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등급 색상 별 배경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 이름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교환 시 받는 아이템의 개수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횟수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개수 제한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constraint_type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057235"/>
                  </a:ext>
                </a:extLst>
              </a:tr>
            </a:tbl>
          </a:graphicData>
        </a:graphic>
      </p:graphicFrame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FDDC400-9808-B587-361C-06A5B04BDDC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D360964-EA0A-0549-0ED1-9F169877339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177879-9B7F-B7BB-9010-36026399B9E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AF70F0F-1B35-F5D8-3890-C6FACBA7714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2DFE978E-10FF-F393-38E7-2817A8B0F774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18DC3F-4459-428D-43FF-BA446141C8F0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5894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1AF0C-C16C-809D-4F75-C12A9EDB8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E0525826-1BE4-AF4B-1675-41D18A13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0" y="1935504"/>
            <a:ext cx="5164626" cy="4432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F07B1E-A104-6282-6224-E9EF67015C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F2E6DFA-76DF-C19F-7AE7-87B281FD053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E3CA42-BD99-92F3-97AC-D942563AB0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1FA0191D-76EC-ED3E-5F62-B788BF9598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DAFF0-2375-C0D7-C191-6A9315DDC01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E89B2-87A0-EA76-51B6-34F74B3AA9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16C65-3D0E-EC1D-1D84-DBD32745B2B6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3/3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52D0C8-465C-8439-A3EA-6AFF4ABDF411}"/>
              </a:ext>
            </a:extLst>
          </p:cNvPr>
          <p:cNvSpPr/>
          <p:nvPr/>
        </p:nvSpPr>
        <p:spPr>
          <a:xfrm>
            <a:off x="265792" y="1934284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6A987-687B-FCE0-6BF9-4402C3E65AB8}"/>
              </a:ext>
            </a:extLst>
          </p:cNvPr>
          <p:cNvSpPr txBox="1"/>
          <p:nvPr/>
        </p:nvSpPr>
        <p:spPr>
          <a:xfrm>
            <a:off x="265792" y="1937946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D0EC2D3-F1CD-C735-C744-B2372F1D3F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023" t="11965" r="45961" b="83519"/>
          <a:stretch/>
        </p:blipFill>
        <p:spPr>
          <a:xfrm>
            <a:off x="2828925" y="2435325"/>
            <a:ext cx="1517423" cy="210152"/>
          </a:xfrm>
          <a:prstGeom prst="rect">
            <a:avLst/>
          </a:prstGeom>
          <a:ln>
            <a:noFill/>
          </a:ln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A34D13E-9A9B-B61C-9A39-62CF1D38E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668" t="10490" r="23845" b="84164"/>
          <a:stretch/>
        </p:blipFill>
        <p:spPr>
          <a:xfrm>
            <a:off x="4334865" y="2435325"/>
            <a:ext cx="1090367" cy="213014"/>
          </a:xfrm>
          <a:prstGeom prst="rect">
            <a:avLst/>
          </a:prstGeom>
          <a:ln>
            <a:noFill/>
          </a:ln>
        </p:spPr>
      </p:pic>
      <p:graphicFrame>
        <p:nvGraphicFramePr>
          <p:cNvPr id="37" name="표 2">
            <a:extLst>
              <a:ext uri="{FF2B5EF4-FFF2-40B4-BE49-F238E27FC236}">
                <a16:creationId xmlns:a16="http://schemas.microsoft.com/office/drawing/2014/main" id="{587293DC-14CB-ED78-8B2C-EA4FD3751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143770"/>
              </p:ext>
            </p:extLst>
          </p:nvPr>
        </p:nvGraphicFramePr>
        <p:xfrm>
          <a:off x="5676959" y="1934284"/>
          <a:ext cx="6247435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28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93420">
                  <a:extLst>
                    <a:ext uri="{9D8B030D-6E8A-4147-A177-3AD203B41FA5}">
                      <a16:colId xmlns:a16="http://schemas.microsoft.com/office/drawing/2014/main" val="3378270087"/>
                    </a:ext>
                  </a:extLst>
                </a:gridCol>
                <a:gridCol w="399197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Image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이미지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cost_item_id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8891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안내문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안내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885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02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비용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cube reward shop table]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{</a:t>
                      </a:r>
                      <a:r>
                        <a:rPr lang="en-US" altLang="ko-KR" sz="1200" dirty="0" err="1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cost_item_ea</a:t>
                      </a:r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}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0475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 안내문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 ID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 안내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4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txt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아이템 보유량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플레이어의 화폐 아이템 보유량을 체크하여 표기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체크 주기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‘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출력 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시</a:t>
                      </a: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해당 아이템으로 교환 불가능 시 폰트 붉은색 처리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127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버튼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Button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클릭 시 해당 아이템으로 교환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불가능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UI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변하며 비활성화 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548595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88E339-7D44-0325-3E97-5ECDE21BA1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403" t="16801" r="3639" b="69690"/>
          <a:stretch/>
        </p:blipFill>
        <p:spPr>
          <a:xfrm>
            <a:off x="1266836" y="4220284"/>
            <a:ext cx="3755950" cy="822260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E67DA-3E3C-81E6-0491-992E7052AF47}"/>
              </a:ext>
            </a:extLst>
          </p:cNvPr>
          <p:cNvSpPr/>
          <p:nvPr/>
        </p:nvSpPr>
        <p:spPr>
          <a:xfrm>
            <a:off x="1689535" y="4521621"/>
            <a:ext cx="1397160" cy="26571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661B7A-0356-C09D-72E6-A588FABD64BC}"/>
              </a:ext>
            </a:extLst>
          </p:cNvPr>
          <p:cNvSpPr/>
          <p:nvPr/>
        </p:nvSpPr>
        <p:spPr>
          <a:xfrm>
            <a:off x="1594641" y="448301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8CE3F2-D3AC-9227-2880-7F4B6C3A9C3E}"/>
              </a:ext>
            </a:extLst>
          </p:cNvPr>
          <p:cNvSpPr/>
          <p:nvPr/>
        </p:nvSpPr>
        <p:spPr>
          <a:xfrm>
            <a:off x="1266836" y="4611261"/>
            <a:ext cx="422699" cy="35237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90E2A8-8E2A-4D51-5EE6-AB26BF8F9190}"/>
              </a:ext>
            </a:extLst>
          </p:cNvPr>
          <p:cNvSpPr/>
          <p:nvPr/>
        </p:nvSpPr>
        <p:spPr>
          <a:xfrm>
            <a:off x="1171942" y="4572656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93E272-53DC-8244-F00E-04852EBD60B6}"/>
              </a:ext>
            </a:extLst>
          </p:cNvPr>
          <p:cNvSpPr/>
          <p:nvPr/>
        </p:nvSpPr>
        <p:spPr>
          <a:xfrm>
            <a:off x="1046527" y="4572201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11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A4F0607-BE81-9282-77BA-8965FC9B126C}"/>
              </a:ext>
            </a:extLst>
          </p:cNvPr>
          <p:cNvSpPr/>
          <p:nvPr/>
        </p:nvSpPr>
        <p:spPr>
          <a:xfrm>
            <a:off x="1689535" y="4787558"/>
            <a:ext cx="1397160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0456426-A706-F0A0-6027-940ED6FBC30D}"/>
              </a:ext>
            </a:extLst>
          </p:cNvPr>
          <p:cNvSpPr/>
          <p:nvPr/>
        </p:nvSpPr>
        <p:spPr>
          <a:xfrm>
            <a:off x="1594641" y="474895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6F1DB5-5CD4-1112-862B-DCBC0088AE81}"/>
              </a:ext>
            </a:extLst>
          </p:cNvPr>
          <p:cNvSpPr/>
          <p:nvPr/>
        </p:nvSpPr>
        <p:spPr>
          <a:xfrm>
            <a:off x="1469226" y="4482560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12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B23A7D6-DF04-743B-2867-9B0BFBAD3FFB}"/>
              </a:ext>
            </a:extLst>
          </p:cNvPr>
          <p:cNvSpPr/>
          <p:nvPr/>
        </p:nvSpPr>
        <p:spPr>
          <a:xfrm>
            <a:off x="1469836" y="4748265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14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BF0262-D001-A0CE-13FB-4FF4567A72BA}"/>
              </a:ext>
            </a:extLst>
          </p:cNvPr>
          <p:cNvSpPr/>
          <p:nvPr/>
        </p:nvSpPr>
        <p:spPr>
          <a:xfrm>
            <a:off x="3647317" y="4566441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896C13C-184C-EF4F-0BC8-52AC2B715600}"/>
              </a:ext>
            </a:extLst>
          </p:cNvPr>
          <p:cNvSpPr/>
          <p:nvPr/>
        </p:nvSpPr>
        <p:spPr>
          <a:xfrm>
            <a:off x="3552423" y="4527835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C9F196F-5FB7-D5B9-AE6A-55087A6017D5}"/>
              </a:ext>
            </a:extLst>
          </p:cNvPr>
          <p:cNvSpPr/>
          <p:nvPr/>
        </p:nvSpPr>
        <p:spPr>
          <a:xfrm>
            <a:off x="3647317" y="4780178"/>
            <a:ext cx="440424" cy="17607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5D522C-6C44-8470-6D9D-5D39576478BC}"/>
              </a:ext>
            </a:extLst>
          </p:cNvPr>
          <p:cNvSpPr/>
          <p:nvPr/>
        </p:nvSpPr>
        <p:spPr>
          <a:xfrm>
            <a:off x="3552423" y="4741572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5D79445-854D-7144-9A4D-2B2135B02876}"/>
              </a:ext>
            </a:extLst>
          </p:cNvPr>
          <p:cNvSpPr/>
          <p:nvPr/>
        </p:nvSpPr>
        <p:spPr>
          <a:xfrm>
            <a:off x="3427008" y="4520392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13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78F839-07A4-394D-7EFB-FAB43A5DD6A2}"/>
              </a:ext>
            </a:extLst>
          </p:cNvPr>
          <p:cNvSpPr/>
          <p:nvPr/>
        </p:nvSpPr>
        <p:spPr>
          <a:xfrm>
            <a:off x="3427008" y="4759034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15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6DA4F7C-44D1-64A0-09A3-C54690997B18}"/>
              </a:ext>
            </a:extLst>
          </p:cNvPr>
          <p:cNvSpPr/>
          <p:nvPr/>
        </p:nvSpPr>
        <p:spPr>
          <a:xfrm>
            <a:off x="4125685" y="4286022"/>
            <a:ext cx="848746" cy="67760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1CECA14-38E6-78C0-B304-22B844CB13AC}"/>
              </a:ext>
            </a:extLst>
          </p:cNvPr>
          <p:cNvSpPr/>
          <p:nvPr/>
        </p:nvSpPr>
        <p:spPr>
          <a:xfrm>
            <a:off x="4030791" y="4247417"/>
            <a:ext cx="162761" cy="17973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DBBDB9F-361D-E477-CBCF-DF97B8E2FBDA}"/>
              </a:ext>
            </a:extLst>
          </p:cNvPr>
          <p:cNvSpPr/>
          <p:nvPr/>
        </p:nvSpPr>
        <p:spPr>
          <a:xfrm>
            <a:off x="3905376" y="4264879"/>
            <a:ext cx="413590" cy="1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리디바탕" panose="020B0600000101010101" pitchFamily="34" charset="-127"/>
                <a:ea typeface="리디바탕" panose="020B0600000101010101" pitchFamily="34" charset="-127"/>
              </a:rPr>
              <a:t>16</a:t>
            </a:r>
            <a:endParaRPr lang="ko-KR" altLang="en-US" sz="1000" dirty="0"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566DEE-BE50-1377-E981-49455320FBCB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0D6DF7EA-769D-1CA4-A6E0-B570123ED00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CD58C61-E10B-5FFF-C2B5-4A9970B2575A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9F03AF9-5959-1386-924F-87A228BB38AA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6C8399E-362C-9E9E-2974-EB3B2B879FC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AF4E0A-068B-5521-2255-F3FE79042831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9828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D9045-ACB0-B21D-989B-32958E8BB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DB6C579-4CBF-FD98-EF87-77B94AB0E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81" y="1798798"/>
            <a:ext cx="5994019" cy="348320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108A8-8BE6-D530-170E-04BAAC405AC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C98F36-7AE1-8C6A-21AC-BFECDECC259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3F4FB3-BF16-AAD4-A0B6-E6B4A94636E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A6F03206-7F5C-5930-C0DE-22E8421FE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E03D3-1A51-5DDF-8082-4A438F03AD7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6F30F-53BA-8FD3-EBD6-6283C2194BFE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 &amp;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EADEBC-DBD1-9FD1-28DD-8875F5EFCD01}"/>
              </a:ext>
            </a:extLst>
          </p:cNvPr>
          <p:cNvSpPr txBox="1"/>
          <p:nvPr/>
        </p:nvSpPr>
        <p:spPr>
          <a:xfrm>
            <a:off x="266697" y="1320594"/>
            <a:ext cx="512676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좌측 하단의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칸으로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칸은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장착 시 특수장비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번째 칸에 장착됩니다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DC7C82E-0A29-83AB-0F56-2835A5A8445F}"/>
              </a:ext>
            </a:extLst>
          </p:cNvPr>
          <p:cNvSpPr/>
          <p:nvPr/>
        </p:nvSpPr>
        <p:spPr>
          <a:xfrm>
            <a:off x="5931281" y="1795136"/>
            <a:ext cx="1998856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A2165-E9A4-7FAD-C0E3-83E58BBC1D1C}"/>
              </a:ext>
            </a:extLst>
          </p:cNvPr>
          <p:cNvSpPr txBox="1"/>
          <p:nvPr/>
        </p:nvSpPr>
        <p:spPr>
          <a:xfrm>
            <a:off x="5931281" y="1798798"/>
            <a:ext cx="1779271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정보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30C5D1A-FB95-C319-F622-9419FB87371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D54F7E3-4170-A09B-D006-4EE37BD3F98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6BC31-0F6E-8100-2EBB-36A767711855}"/>
              </a:ext>
            </a:extLst>
          </p:cNvPr>
          <p:cNvSpPr txBox="1"/>
          <p:nvPr/>
        </p:nvSpPr>
        <p:spPr>
          <a:xfrm>
            <a:off x="3244539" y="6356285"/>
            <a:ext cx="1879895" cy="3370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5B2FE-9F98-AE59-01EE-CFABFBD4FA4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94A18C14-C610-D636-7905-5914DE35DAB9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63259-4A20-8152-6B95-EB4C700DDCE6}"/>
              </a:ext>
            </a:extLst>
          </p:cNvPr>
          <p:cNvSpPr txBox="1"/>
          <p:nvPr/>
        </p:nvSpPr>
        <p:spPr>
          <a:xfrm>
            <a:off x="7119670" y="6416301"/>
            <a:ext cx="1879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 </a:t>
            </a:r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7799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13882</TotalTime>
  <Words>13461</Words>
  <Application>Microsoft Office PowerPoint</Application>
  <PresentationFormat>와이드스크린</PresentationFormat>
  <Paragraphs>2948</Paragraphs>
  <Slides>101</Slides>
  <Notes>68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0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1775</cp:revision>
  <dcterms:created xsi:type="dcterms:W3CDTF">2024-10-29T05:59:45Z</dcterms:created>
  <dcterms:modified xsi:type="dcterms:W3CDTF">2024-12-09T11:56:48Z</dcterms:modified>
</cp:coreProperties>
</file>